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4"/>
  </p:sldMasterIdLst>
  <p:notesMasterIdLst>
    <p:notesMasterId r:id="rId18"/>
  </p:notesMasterIdLst>
  <p:sldIdLst>
    <p:sldId id="256" r:id="rId5"/>
    <p:sldId id="265" r:id="rId6"/>
    <p:sldId id="268" r:id="rId7"/>
    <p:sldId id="266" r:id="rId8"/>
    <p:sldId id="267" r:id="rId9"/>
    <p:sldId id="257" r:id="rId10"/>
    <p:sldId id="263" r:id="rId11"/>
    <p:sldId id="258" r:id="rId12"/>
    <p:sldId id="260" r:id="rId13"/>
    <p:sldId id="259" r:id="rId14"/>
    <p:sldId id="264" r:id="rId15"/>
    <p:sldId id="261" r:id="rId16"/>
    <p:sldId id="269"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521" userDrawn="1">
          <p15:clr>
            <a:srgbClr val="A4A3A4"/>
          </p15:clr>
        </p15:guide>
        <p15:guide id="5"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A2C"/>
    <a:srgbClr val="6A9835"/>
    <a:srgbClr val="9CB77C"/>
    <a:srgbClr val="E7E7E7"/>
    <a:srgbClr val="65747D"/>
    <a:srgbClr val="AFC2CE"/>
    <a:srgbClr val="809AA4"/>
    <a:srgbClr val="F1EFED"/>
    <a:srgbClr val="F0EFED"/>
    <a:srgbClr val="636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03447BB-5D67-496B-8E87-E561075AD55C}" styleName="Mørk stil 1 - aks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3686" autoAdjust="0"/>
  </p:normalViewPr>
  <p:slideViewPr>
    <p:cSldViewPr snapToGrid="0" showGuides="1">
      <p:cViewPr varScale="1">
        <p:scale>
          <a:sx n="65" d="100"/>
          <a:sy n="65" d="100"/>
        </p:scale>
        <p:origin x="600" y="78"/>
      </p:cViewPr>
      <p:guideLst>
        <p:guide orient="horz" pos="3521"/>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3" d="100"/>
        <a:sy n="4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nb-N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1F7CB0F-E589-422F-9201-13FC1E670825}" type="datetimeFigureOut">
              <a:rPr lang="nb-NO" smtClean="0"/>
              <a:pPr/>
              <a:t>11.03.2024</a:t>
            </a:fld>
            <a:endParaRPr lang="nb-N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Click to edit Master text styles</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nb-N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970BBC05-4A6C-4A4C-8C1F-9018E3ADE126}" type="slidenum">
              <a:rPr lang="nb-NO" smtClean="0"/>
              <a:pPr/>
              <a:t>‹#›</a:t>
            </a:fld>
            <a:endParaRPr lang="nb-NO" dirty="0"/>
          </a:p>
        </p:txBody>
      </p:sp>
    </p:spTree>
    <p:extLst>
      <p:ext uri="{BB962C8B-B14F-4D97-AF65-F5344CB8AC3E}">
        <p14:creationId xmlns:p14="http://schemas.microsoft.com/office/powerpoint/2010/main" val="482933689"/>
      </p:ext>
    </p:extLst>
  </p:cSld>
  <p:clrMap bg1="lt1" tx1="dk1" bg2="lt2" tx2="dk2" accent1="accent1" accent2="accent2" accent3="accent3" accent4="accent4" accent5="accent5" accent6="accent6" hlink="hlink" folHlink="folHlink"/>
  <p:notesStyle>
    <a:lvl1pPr marL="0" algn="l" defTabSz="914355" rtl="0" eaLnBrk="1" latinLnBrk="0" hangingPunct="1">
      <a:defRPr sz="1200" b="0" i="0" kern="1200">
        <a:solidFill>
          <a:schemeClr val="tx1"/>
        </a:solidFill>
        <a:latin typeface="Verdana" panose="020B0604030504040204" pitchFamily="34" charset="0"/>
        <a:ea typeface="+mn-ea"/>
        <a:cs typeface="+mn-cs"/>
      </a:defRPr>
    </a:lvl1pPr>
    <a:lvl2pPr marL="457177" algn="l" defTabSz="914355" rtl="0" eaLnBrk="1" latinLnBrk="0" hangingPunct="1">
      <a:defRPr sz="1200" b="0" i="0" kern="1200">
        <a:solidFill>
          <a:schemeClr val="tx1"/>
        </a:solidFill>
        <a:latin typeface="Verdana" panose="020B0604030504040204" pitchFamily="34" charset="0"/>
        <a:ea typeface="+mn-ea"/>
        <a:cs typeface="+mn-cs"/>
      </a:defRPr>
    </a:lvl2pPr>
    <a:lvl3pPr marL="914355" algn="l" defTabSz="914355" rtl="0" eaLnBrk="1" latinLnBrk="0" hangingPunct="1">
      <a:defRPr sz="1200" b="0" i="0" kern="1200">
        <a:solidFill>
          <a:schemeClr val="tx1"/>
        </a:solidFill>
        <a:latin typeface="Verdana" panose="020B0604030504040204" pitchFamily="34" charset="0"/>
        <a:ea typeface="+mn-ea"/>
        <a:cs typeface="+mn-cs"/>
      </a:defRPr>
    </a:lvl3pPr>
    <a:lvl4pPr marL="1371532" algn="l" defTabSz="914355" rtl="0" eaLnBrk="1" latinLnBrk="0" hangingPunct="1">
      <a:defRPr sz="1200" b="0" i="0" kern="1200">
        <a:solidFill>
          <a:schemeClr val="tx1"/>
        </a:solidFill>
        <a:latin typeface="Verdana" panose="020B0604030504040204" pitchFamily="34" charset="0"/>
        <a:ea typeface="+mn-ea"/>
        <a:cs typeface="+mn-cs"/>
      </a:defRPr>
    </a:lvl4pPr>
    <a:lvl5pPr marL="1828709" algn="l" defTabSz="914355" rtl="0" eaLnBrk="1" latinLnBrk="0" hangingPunct="1">
      <a:defRPr sz="1200" b="0" i="0" kern="1200">
        <a:solidFill>
          <a:schemeClr val="tx1"/>
        </a:solidFill>
        <a:latin typeface="Verdana" panose="020B0604030504040204" pitchFamily="34" charset="0"/>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3"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r>
              <a:rPr lang="nb-NO" dirty="0">
                <a:solidFill>
                  <a:srgbClr val="252423"/>
                </a:solidFill>
                <a:effectLst/>
                <a:latin typeface="var(--fontFamilyBase)"/>
              </a:rPr>
            </a:br>
            <a:endParaRPr lang="nb-NO" dirty="0">
              <a:solidFill>
                <a:srgbClr val="252423"/>
              </a:solidFill>
              <a:effectLst/>
              <a:latin typeface="var(--fontFamilyBase)"/>
            </a:endParaRPr>
          </a:p>
          <a:p>
            <a:br>
              <a:rPr lang="nb-NO" b="0" i="0" dirty="0">
                <a:solidFill>
                  <a:srgbClr val="252423"/>
                </a:solidFill>
                <a:effectLst/>
                <a:latin typeface="-apple-system"/>
              </a:rPr>
            </a:br>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a:t>
            </a:fld>
            <a:endParaRPr lang="nb-NO" dirty="0"/>
          </a:p>
        </p:txBody>
      </p:sp>
    </p:spTree>
    <p:extLst>
      <p:ext uri="{BB962C8B-B14F-4D97-AF65-F5344CB8AC3E}">
        <p14:creationId xmlns:p14="http://schemas.microsoft.com/office/powerpoint/2010/main" val="388185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3</a:t>
            </a:fld>
            <a:endParaRPr lang="nb-NO" dirty="0"/>
          </a:p>
        </p:txBody>
      </p:sp>
    </p:spTree>
    <p:extLst>
      <p:ext uri="{BB962C8B-B14F-4D97-AF65-F5344CB8AC3E}">
        <p14:creationId xmlns:p14="http://schemas.microsoft.com/office/powerpoint/2010/main" val="185743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-Prematur ovarial insuffisiens (POI) betyr at ovariene (eggstokkene) slutter å fungere før 40 års alder, og det oppdages ved uregelmessig -eller ved bortfall av menstruasjon. Det kan være genetiske årsaker til dette, lave nivåer av kjønnshormoner eller </a:t>
            </a:r>
            <a:r>
              <a:rPr lang="nb-NO" dirty="0" err="1"/>
              <a:t>autoimmune</a:t>
            </a:r>
            <a:r>
              <a:rPr lang="nb-NO" dirty="0"/>
              <a:t> sykdommer eller infeksjoner som kusma eller tuberkulose </a:t>
            </a:r>
          </a:p>
          <a:p>
            <a:endParaRPr lang="nb-NO" dirty="0"/>
          </a:p>
          <a:p>
            <a:r>
              <a:rPr lang="nb-NO" dirty="0"/>
              <a:t>-Noen kvinner med Downs syndrom rapporterer om forvirring og problemer med hukommelsen. Det kan være vanskelig å avgjøre om symptomene er relatert til overgangsalder eller til begynnelsen av Alzheimers sykdom for postmenopausale kvinner med Downs syndrom da Downs syndrom av biologiske og genetiske årsaker medfører høy risiko for å utvikle Alzheimers sykdom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5</a:t>
            </a:fld>
            <a:endParaRPr lang="nb-NO" dirty="0"/>
          </a:p>
        </p:txBody>
      </p:sp>
    </p:spTree>
    <p:extLst>
      <p:ext uri="{BB962C8B-B14F-4D97-AF65-F5344CB8AC3E}">
        <p14:creationId xmlns:p14="http://schemas.microsoft.com/office/powerpoint/2010/main" val="319494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4" cy="2689348"/>
          </a:xfrm>
        </p:spPr>
        <p:txBody>
          <a:bodyPr anchor="b">
            <a:normAutofit/>
          </a:bodyPr>
          <a:lstStyle>
            <a:lvl1pPr algn="l">
              <a:defRPr sz="6000" b="0" i="0">
                <a:solidFill>
                  <a:schemeClr val="tx2"/>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3" cy="1326292"/>
          </a:xfrm>
        </p:spPr>
        <p:txBody>
          <a:bodyPr>
            <a:normAutofit/>
          </a:bodyPr>
          <a:lstStyle>
            <a:lvl1pPr marL="0" indent="0" algn="l">
              <a:buNone/>
              <a:defRPr sz="1800" cap="none"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94450AF-269F-A54A-BFD9-38B1FF458C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424368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ekstbok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991B110-8206-D006-5883-83B6B8202D91}"/>
              </a:ext>
            </a:extLst>
          </p:cNvPr>
          <p:cNvSpPr>
            <a:spLocks noGrp="1"/>
          </p:cNvSpPr>
          <p:nvPr>
            <p:ph type="body" sz="quarter" idx="15" hasCustomPrompt="1"/>
          </p:nvPr>
        </p:nvSpPr>
        <p:spPr>
          <a:xfrm>
            <a:off x="914400" y="6021388"/>
            <a:ext cx="10366376"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10613" cy="629054"/>
          </a:xfrm>
          <a:prstGeom prst="rect">
            <a:avLst/>
          </a:prstGeom>
        </p:spPr>
        <p:txBody>
          <a:bodyPr vert="horz" lIns="0" tIns="0" rIns="0" bIns="0" rtlCol="0" anchor="b">
            <a:normAutofit/>
          </a:bodyPr>
          <a:lstStyle>
            <a:lvl1pPr>
              <a:lnSpc>
                <a:spcPct val="100000"/>
              </a:lnSpc>
              <a:defRPr sz="2400" baseline="0"/>
            </a:lvl1pPr>
          </a:lstStyle>
          <a:p>
            <a:r>
              <a:rPr lang="nb-NO" noProof="0" dirty="0"/>
              <a:t>Sett inn tittel</a:t>
            </a:r>
          </a:p>
        </p:txBody>
      </p:sp>
      <p:sp>
        <p:nvSpPr>
          <p:cNvPr id="5" name="Plassholder for tekst 4"/>
          <p:cNvSpPr>
            <a:spLocks noGrp="1"/>
          </p:cNvSpPr>
          <p:nvPr>
            <p:ph type="body" sz="quarter" idx="13" hasCustomPrompt="1"/>
          </p:nvPr>
        </p:nvSpPr>
        <p:spPr>
          <a:xfrm>
            <a:off x="911223" y="1557338"/>
            <a:ext cx="8710611" cy="446405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8710612"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Sett inn OVERtittel</a:t>
            </a:r>
            <a:endParaRPr lang="nb-NO" noProof="0" dirty="0"/>
          </a:p>
        </p:txBody>
      </p:sp>
      <p:pic>
        <p:nvPicPr>
          <p:cNvPr id="6" name="Picture 5">
            <a:extLst>
              <a:ext uri="{FF2B5EF4-FFF2-40B4-BE49-F238E27FC236}">
                <a16:creationId xmlns:a16="http://schemas.microsoft.com/office/drawing/2014/main" id="{8B124F52-BFE6-A64C-853C-C68062686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6670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nholdsbokser">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CD1781B-F973-1823-1C83-672038C69E7F}"/>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0" name="Content Placeholder 2">
            <a:extLst>
              <a:ext uri="{FF2B5EF4-FFF2-40B4-BE49-F238E27FC236}">
                <a16:creationId xmlns:a16="http://schemas.microsoft.com/office/drawing/2014/main" id="{9A4A7A54-ACF4-EB42-8402-A9CF749E3328}"/>
              </a:ext>
            </a:extLst>
          </p:cNvPr>
          <p:cNvSpPr>
            <a:spLocks noGrp="1"/>
          </p:cNvSpPr>
          <p:nvPr>
            <p:ph sz="half" idx="13" hasCustomPrompt="1"/>
          </p:nvPr>
        </p:nvSpPr>
        <p:spPr>
          <a:xfrm>
            <a:off x="6384032" y="1557339"/>
            <a:ext cx="4897437" cy="4464050"/>
          </a:xfrm>
        </p:spPr>
        <p:txBody>
          <a:bodyPr lIns="0" tIns="0" rIns="0" bIns="0">
            <a:noAutofit/>
          </a:bodyPr>
          <a:lstStyle>
            <a:lvl1pPr>
              <a:spcAft>
                <a:spcPts val="700"/>
              </a:spcAft>
              <a:defRPr b="0" i="0">
                <a:latin typeface="+mn-lt"/>
              </a:defRPr>
            </a:lvl1pPr>
            <a:lvl2pPr>
              <a:spcAft>
                <a:spcPts val="700"/>
              </a:spcAft>
              <a:defRPr b="0" i="0">
                <a:latin typeface="+mn-lt"/>
              </a:defRPr>
            </a:lvl2pPr>
            <a:lvl3pPr>
              <a:spcAft>
                <a:spcPts val="700"/>
              </a:spcAft>
              <a:defRPr b="0" i="0">
                <a:latin typeface="+mn-lt"/>
              </a:defRPr>
            </a:lvl3pPr>
            <a:lvl4pPr>
              <a:spcAft>
                <a:spcPts val="700"/>
              </a:spcAft>
              <a:defRPr b="0" i="0">
                <a:latin typeface="+mn-lt"/>
              </a:defRPr>
            </a:lvl4pPr>
            <a:lvl5pPr>
              <a:spcAft>
                <a:spcPts val="700"/>
              </a:spcAft>
              <a:defRPr b="0" i="0">
                <a:latin typeface="+mn-lt"/>
              </a:defRPr>
            </a:lvl5pPr>
          </a:lstStyle>
          <a:p>
            <a:pPr lvl="0"/>
            <a:r>
              <a:rPr lang="nb-NO" noProof="0" dirty="0"/>
              <a:t>Sett inn innhold</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9" name="Content Placeholder 1">
            <a:extLst>
              <a:ext uri="{FF2B5EF4-FFF2-40B4-BE49-F238E27FC236}">
                <a16:creationId xmlns:a16="http://schemas.microsoft.com/office/drawing/2014/main" id="{9A4A7A54-ACF4-EB42-8402-A9CF749E3328}"/>
              </a:ext>
            </a:extLst>
          </p:cNvPr>
          <p:cNvSpPr>
            <a:spLocks noGrp="1"/>
          </p:cNvSpPr>
          <p:nvPr>
            <p:ph sz="half" idx="2" hasCustomPrompt="1"/>
          </p:nvPr>
        </p:nvSpPr>
        <p:spPr>
          <a:xfrm>
            <a:off x="911225" y="1557339"/>
            <a:ext cx="4897437" cy="4464050"/>
          </a:xfrm>
        </p:spPr>
        <p:txBody>
          <a:bodyPr>
            <a:noAutofit/>
          </a:bodyPr>
          <a:lstStyle>
            <a:lvl1pPr>
              <a:spcAft>
                <a:spcPts val="700"/>
              </a:spcAft>
              <a:defRPr b="0" i="0">
                <a:latin typeface="+mn-lt"/>
              </a:defRPr>
            </a:lvl1pPr>
            <a:lvl2pPr>
              <a:spcAft>
                <a:spcPts val="700"/>
              </a:spcAft>
              <a:defRPr b="0" i="0">
                <a:latin typeface="+mn-lt"/>
              </a:defRPr>
            </a:lvl2pPr>
            <a:lvl3pPr>
              <a:spcAft>
                <a:spcPts val="700"/>
              </a:spcAft>
              <a:defRPr b="0" i="0">
                <a:latin typeface="+mn-lt"/>
              </a:defRPr>
            </a:lvl3pPr>
            <a:lvl4pPr>
              <a:spcAft>
                <a:spcPts val="700"/>
              </a:spcAft>
              <a:defRPr b="0" i="0">
                <a:latin typeface="+mn-lt"/>
              </a:defRPr>
            </a:lvl4pPr>
            <a:lvl5pPr>
              <a:spcAft>
                <a:spcPts val="700"/>
              </a:spcAft>
              <a:defRPr b="0" i="0">
                <a:latin typeface="+mn-lt"/>
              </a:defRPr>
            </a:lvl5pPr>
          </a:lstStyle>
          <a:p>
            <a:pPr lvl="0"/>
            <a:r>
              <a:rPr lang="nb-NO" noProof="0" dirty="0"/>
              <a:t>Sett inn innhold</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13789" cy="629053"/>
          </a:xfrm>
          <a:prstGeom prst="rect">
            <a:avLst/>
          </a:prstGeom>
        </p:spPr>
        <p:txBody>
          <a:bodyPr vert="horz" lIns="0" tIns="0" rIns="0" bIns="0" rtlCol="0" anchor="b">
            <a:normAutofit/>
          </a:bodyPr>
          <a:lstStyle>
            <a:lvl1pPr>
              <a:lnSpc>
                <a:spcPct val="100000"/>
              </a:lnSpc>
              <a:defRPr sz="2400"/>
            </a:lvl1pPr>
          </a:lstStyle>
          <a:p>
            <a:r>
              <a:rPr lang="nb-NO" noProof="0" dirty="0"/>
              <a:t>Sett inn tittel</a:t>
            </a:r>
          </a:p>
        </p:txBody>
      </p:sp>
      <p:sp>
        <p:nvSpPr>
          <p:cNvPr id="15"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8713788"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Sett inn OVERtittel</a:t>
            </a:r>
            <a:endParaRPr lang="nb-NO" noProof="0" dirty="0"/>
          </a:p>
        </p:txBody>
      </p:sp>
      <p:pic>
        <p:nvPicPr>
          <p:cNvPr id="7" name="Picture 6">
            <a:extLst>
              <a:ext uri="{FF2B5EF4-FFF2-40B4-BE49-F238E27FC236}">
                <a16:creationId xmlns:a16="http://schemas.microsoft.com/office/drawing/2014/main" id="{49458C70-96C1-C64E-8D20-F8A3B67E94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122841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ildebok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198720B-255E-3C3C-EEF0-C04DC0773501}"/>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09744" cy="631340"/>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911226" y="1557338"/>
            <a:ext cx="4897438" cy="446405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6819900" y="1557338"/>
            <a:ext cx="4460875" cy="446405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7" name="Picture 6">
            <a:extLst>
              <a:ext uri="{FF2B5EF4-FFF2-40B4-BE49-F238E27FC236}">
                <a16:creationId xmlns:a16="http://schemas.microsoft.com/office/drawing/2014/main" id="{7F6C3052-A177-734A-9C84-73420D8096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bildeboks m/bakgrun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EED59-E120-826F-65AF-48C62C4F66EA}"/>
              </a:ext>
            </a:extLst>
          </p:cNvPr>
          <p:cNvSpPr>
            <a:spLocks noGrp="1"/>
          </p:cNvSpPr>
          <p:nvPr>
            <p:ph type="body" sz="quarter" idx="15" hasCustomPrompt="1"/>
          </p:nvPr>
        </p:nvSpPr>
        <p:spPr>
          <a:xfrm>
            <a:off x="914400" y="6021388"/>
            <a:ext cx="590232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Rektangel 1"/>
          <p:cNvSpPr/>
          <p:nvPr userDrawn="1"/>
        </p:nvSpPr>
        <p:spPr>
          <a:xfrm>
            <a:off x="7751763" y="0"/>
            <a:ext cx="44402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1" y="604434"/>
            <a:ext cx="5905499" cy="629054"/>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911226" y="1557338"/>
            <a:ext cx="4897438" cy="4464050"/>
          </a:xfrm>
        </p:spPr>
        <p:txBody>
          <a:bodyPr>
            <a:noAutofit/>
          </a:body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6819900" y="1557338"/>
            <a:ext cx="4460875" cy="446405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5905500"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9" name="Picture 8">
            <a:extLst>
              <a:ext uri="{FF2B5EF4-FFF2-40B4-BE49-F238E27FC236}">
                <a16:creationId xmlns:a16="http://schemas.microsoft.com/office/drawing/2014/main" id="{C777C62B-726E-DB47-8299-5A831D10B1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tfallende bildeboks + tek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EED59-E120-826F-65AF-48C62C4F66EA}"/>
              </a:ext>
            </a:extLst>
          </p:cNvPr>
          <p:cNvSpPr>
            <a:spLocks noGrp="1"/>
          </p:cNvSpPr>
          <p:nvPr>
            <p:ph type="body" sz="quarter" idx="15" hasCustomPrompt="1"/>
          </p:nvPr>
        </p:nvSpPr>
        <p:spPr>
          <a:xfrm>
            <a:off x="5808662" y="6021388"/>
            <a:ext cx="5472112"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5808663" y="1137561"/>
            <a:ext cx="5472112" cy="629054"/>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5808663" y="2090465"/>
            <a:ext cx="5472112" cy="3930923"/>
          </a:xfrm>
        </p:spPr>
        <p:txBody>
          <a:bodyPr>
            <a:noAutofit/>
          </a:body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0" y="0"/>
            <a:ext cx="5372100" cy="685800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5808663" y="533128"/>
            <a:ext cx="3226695"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2" name="Picture 1">
            <a:extLst>
              <a:ext uri="{FF2B5EF4-FFF2-40B4-BE49-F238E27FC236}">
                <a16:creationId xmlns:a16="http://schemas.microsoft.com/office/drawing/2014/main" id="{D584CE4B-F9E8-4C79-F3CC-A030188AD2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7717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9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logo">
    <p:bg>
      <p:bgPr>
        <a:solidFill>
          <a:schemeClr val="bg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F364D4E-FFCD-88DE-BA6A-19828E91D09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3"/>
            <a:ext cx="8713789" cy="631341"/>
          </a:xfrm>
          <a:prstGeom prst="rect">
            <a:avLst/>
          </a:prstGeom>
        </p:spPr>
        <p:txBody>
          <a:bodyPr vert="horz" lIns="0" tIns="0" rIns="0" bIns="0" rtlCol="0" anchor="b">
            <a:normAutofit/>
          </a:bodyPr>
          <a:lstStyle>
            <a:lvl1pPr>
              <a:lnSpc>
                <a:spcPct val="100000"/>
              </a:lnSpc>
              <a:defRPr>
                <a:solidFill>
                  <a:schemeClr val="tx2"/>
                </a:solidFill>
              </a:defRPr>
            </a:lvl1pPr>
          </a:lstStyle>
          <a:p>
            <a:r>
              <a:rPr lang="nb-NO" noProof="0" dirty="0"/>
              <a:t>Sett inn tittel</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5" name="Picture 4">
            <a:extLst>
              <a:ext uri="{FF2B5EF4-FFF2-40B4-BE49-F238E27FC236}">
                <a16:creationId xmlns:a16="http://schemas.microsoft.com/office/drawing/2014/main" id="{B9326D3A-E20E-F642-AD35-5B9D29B16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logo – mørk">
    <p:bg>
      <p:bgPr>
        <a:solidFill>
          <a:schemeClr val="accent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AD2860A-E3A6-180D-8D12-9FBC8E161B1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solidFill>
                  <a:schemeClr val="bg1"/>
                </a:solidFill>
              </a:defRPr>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3"/>
            <a:ext cx="8713789" cy="631341"/>
          </a:xfrm>
          <a:prstGeom prst="rect">
            <a:avLst/>
          </a:prstGeom>
        </p:spPr>
        <p:txBody>
          <a:bodyPr vert="horz" lIns="0" tIns="0" rIns="0" bIns="0" rtlCol="0" anchor="b">
            <a:normAutofit/>
          </a:bodyPr>
          <a:lstStyle>
            <a:lvl1pPr>
              <a:lnSpc>
                <a:spcPct val="100000"/>
              </a:lnSpc>
              <a:defRPr>
                <a:solidFill>
                  <a:schemeClr val="bg1"/>
                </a:solidFill>
              </a:defRPr>
            </a:lvl1pPr>
          </a:lstStyle>
          <a:p>
            <a:r>
              <a:rPr lang="nb-NO" noProof="0" dirty="0"/>
              <a:t>Sett inn tittel</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6" name="Picture 5">
            <a:extLst>
              <a:ext uri="{FF2B5EF4-FFF2-40B4-BE49-F238E27FC236}">
                <a16:creationId xmlns:a16="http://schemas.microsoft.com/office/drawing/2014/main" id="{8048E045-D81C-A746-B080-D0C42ADC0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7" y="303485"/>
            <a:ext cx="2138587" cy="572836"/>
          </a:xfrm>
          <a:prstGeom prst="rect">
            <a:avLst/>
          </a:prstGeom>
        </p:spPr>
      </p:pic>
    </p:spTree>
    <p:extLst>
      <p:ext uri="{BB962C8B-B14F-4D97-AF65-F5344CB8AC3E}">
        <p14:creationId xmlns:p14="http://schemas.microsoft.com/office/powerpoint/2010/main" val="330131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687EBD1-6BA2-D11F-4A15-27BA3317ADCA}"/>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Tree>
    <p:extLst>
      <p:ext uri="{BB962C8B-B14F-4D97-AF65-F5344CB8AC3E}">
        <p14:creationId xmlns:p14="http://schemas.microsoft.com/office/powerpoint/2010/main" val="38261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kjermvideo">
    <p:spTree>
      <p:nvGrpSpPr>
        <p:cNvPr id="1" name=""/>
        <p:cNvGrpSpPr/>
        <p:nvPr/>
      </p:nvGrpSpPr>
      <p:grpSpPr>
        <a:xfrm>
          <a:off x="0" y="0"/>
          <a:ext cx="0" cy="0"/>
          <a:chOff x="0" y="0"/>
          <a:chExt cx="0" cy="0"/>
        </a:xfrm>
      </p:grpSpPr>
      <p:sp>
        <p:nvSpPr>
          <p:cNvPr id="4" name="Plassholder for media 3"/>
          <p:cNvSpPr>
            <a:spLocks noGrp="1"/>
          </p:cNvSpPr>
          <p:nvPr>
            <p:ph type="media" sz="quarter" idx="12" hasCustomPrompt="1"/>
          </p:nvPr>
        </p:nvSpPr>
        <p:spPr>
          <a:xfrm>
            <a:off x="0" y="0"/>
            <a:ext cx="12192000" cy="6858000"/>
          </a:xfrm>
        </p:spPr>
        <p:txBody>
          <a:bodyPr lIns="720000" tIns="1260000" rIns="720000" bIns="720000"/>
          <a:lstStyle>
            <a:lvl1pPr algn="ctr">
              <a:defRPr baseline="0"/>
            </a:lvl1pPr>
          </a:lstStyle>
          <a:p>
            <a:r>
              <a:rPr lang="nb-NO"/>
              <a:t>Sett inn video.</a:t>
            </a:r>
          </a:p>
        </p:txBody>
      </p:sp>
      <p:sp>
        <p:nvSpPr>
          <p:cNvPr id="6" name="TextBox 2">
            <a:extLst>
              <a:ext uri="{FF2B5EF4-FFF2-40B4-BE49-F238E27FC236}">
                <a16:creationId xmlns:a16="http://schemas.microsoft.com/office/drawing/2014/main" id="{CA1841DF-F331-044E-BF00-94840CA2F70B}"/>
              </a:ext>
            </a:extLst>
          </p:cNvPr>
          <p:cNvSpPr txBox="1"/>
          <p:nvPr userDrawn="1"/>
        </p:nvSpPr>
        <p:spPr>
          <a:xfrm>
            <a:off x="911224" y="-1339972"/>
            <a:ext cx="11280775" cy="1339972"/>
          </a:xfrm>
          <a:prstGeom prst="rect">
            <a:avLst/>
          </a:prstGeom>
          <a:noFill/>
        </p:spPr>
        <p:txBody>
          <a:bodyPr wrap="square" lIns="0" tIns="0" rIns="0" bIns="36000" rtlCol="0" anchor="b">
            <a:noAutofit/>
          </a:bodyPr>
          <a:lstStyle/>
          <a:p>
            <a:pPr marL="0" indent="0">
              <a:lnSpc>
                <a:spcPct val="110000"/>
              </a:lnSpc>
              <a:buFont typeface="+mj-lt"/>
              <a:buNone/>
            </a:pPr>
            <a:r>
              <a:rPr lang="nb-NO" sz="1200" kern="1200" noProof="0" dirty="0">
                <a:solidFill>
                  <a:schemeClr val="tx1"/>
                </a:solidFill>
                <a:effectLst/>
                <a:latin typeface="+mn-lt"/>
                <a:ea typeface="+mn-ea"/>
                <a:cs typeface="+mn-cs"/>
              </a:rPr>
              <a:t>Om du ønsker overskrift og/eller tekst i tillegg til video</a:t>
            </a:r>
            <a:r>
              <a:rPr lang="nb-NO" sz="1200" kern="1200" baseline="0" noProof="0" dirty="0">
                <a:solidFill>
                  <a:schemeClr val="tx1"/>
                </a:solidFill>
                <a:effectLst/>
                <a:latin typeface="+mn-lt"/>
                <a:ea typeface="+mn-ea"/>
                <a:cs typeface="+mn-cs"/>
              </a:rPr>
              <a:t> på sliden, velg heller et oppsett med </a:t>
            </a:r>
            <a:r>
              <a:rPr lang="nb-NO" sz="1200" u="sng" kern="1200" baseline="0" noProof="0" dirty="0">
                <a:solidFill>
                  <a:schemeClr val="tx1"/>
                </a:solidFill>
                <a:effectLst/>
                <a:latin typeface="+mn-lt"/>
                <a:ea typeface="+mn-ea"/>
                <a:cs typeface="+mn-cs"/>
              </a:rPr>
              <a:t>multiboks</a:t>
            </a:r>
            <a:r>
              <a:rPr lang="nb-NO" sz="1200" kern="1200" baseline="0" noProof="0" dirty="0">
                <a:solidFill>
                  <a:schemeClr val="tx1"/>
                </a:solidFill>
                <a:effectLst/>
                <a:latin typeface="+mn-lt"/>
                <a:ea typeface="+mn-ea"/>
                <a:cs typeface="+mn-cs"/>
              </a:rPr>
              <a:t>, og sett videoen inn i boksen.</a:t>
            </a:r>
            <a:endParaRPr lang="nb-NO" sz="1200" b="0" kern="1200" noProof="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sonoversikt">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28AF20C-60AF-6B32-EB3F-F4444B2D9124}"/>
              </a:ext>
            </a:extLst>
          </p:cNvPr>
          <p:cNvSpPr>
            <a:spLocks noGrp="1"/>
          </p:cNvSpPr>
          <p:nvPr>
            <p:ph type="body" sz="quarter" idx="48"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1" name="stilling"/>
          <p:cNvSpPr>
            <a:spLocks noGrp="1"/>
          </p:cNvSpPr>
          <p:nvPr>
            <p:ph type="body" sz="quarter" idx="15" hasCustomPrompt="1"/>
          </p:nvPr>
        </p:nvSpPr>
        <p:spPr>
          <a:xfrm>
            <a:off x="1777726"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0" name="navn"/>
          <p:cNvSpPr>
            <a:spLocks noGrp="1"/>
          </p:cNvSpPr>
          <p:nvPr>
            <p:ph type="body" sz="quarter" idx="14" hasCustomPrompt="1"/>
          </p:nvPr>
        </p:nvSpPr>
        <p:spPr>
          <a:xfrm>
            <a:off x="911225"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4" name="ansatt #1"/>
          <p:cNvSpPr>
            <a:spLocks noGrp="1"/>
          </p:cNvSpPr>
          <p:nvPr>
            <p:ph type="pic" sz="quarter" idx="10" hasCustomPrompt="1"/>
          </p:nvPr>
        </p:nvSpPr>
        <p:spPr>
          <a:xfrm>
            <a:off x="911225"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12" name="stilling"/>
          <p:cNvSpPr>
            <a:spLocks noGrp="1"/>
          </p:cNvSpPr>
          <p:nvPr>
            <p:ph type="body" sz="quarter" idx="16" hasCustomPrompt="1"/>
          </p:nvPr>
        </p:nvSpPr>
        <p:spPr>
          <a:xfrm>
            <a:off x="5342898"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3" name="navn"/>
          <p:cNvSpPr>
            <a:spLocks noGrp="1"/>
          </p:cNvSpPr>
          <p:nvPr>
            <p:ph type="body" sz="quarter" idx="17" hasCustomPrompt="1"/>
          </p:nvPr>
        </p:nvSpPr>
        <p:spPr>
          <a:xfrm>
            <a:off x="4476397"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15" name="ansatt #2"/>
          <p:cNvSpPr>
            <a:spLocks noGrp="1"/>
          </p:cNvSpPr>
          <p:nvPr>
            <p:ph type="pic" sz="quarter" idx="19" hasCustomPrompt="1"/>
          </p:nvPr>
        </p:nvSpPr>
        <p:spPr>
          <a:xfrm>
            <a:off x="4476397"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16" name="stilling"/>
          <p:cNvSpPr>
            <a:spLocks noGrp="1"/>
          </p:cNvSpPr>
          <p:nvPr>
            <p:ph type="body" sz="quarter" idx="20" hasCustomPrompt="1"/>
          </p:nvPr>
        </p:nvSpPr>
        <p:spPr>
          <a:xfrm>
            <a:off x="8881777"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7" name="navn"/>
          <p:cNvSpPr>
            <a:spLocks noGrp="1"/>
          </p:cNvSpPr>
          <p:nvPr>
            <p:ph type="body" sz="quarter" idx="21" hasCustomPrompt="1"/>
          </p:nvPr>
        </p:nvSpPr>
        <p:spPr>
          <a:xfrm>
            <a:off x="8015276"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19" name="ansatt #3"/>
          <p:cNvSpPr>
            <a:spLocks noGrp="1"/>
          </p:cNvSpPr>
          <p:nvPr>
            <p:ph type="pic" sz="quarter" idx="23" hasCustomPrompt="1"/>
          </p:nvPr>
        </p:nvSpPr>
        <p:spPr>
          <a:xfrm>
            <a:off x="8015276"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0" name="stilling"/>
          <p:cNvSpPr>
            <a:spLocks noGrp="1"/>
          </p:cNvSpPr>
          <p:nvPr>
            <p:ph type="body" sz="quarter" idx="24" hasCustomPrompt="1"/>
          </p:nvPr>
        </p:nvSpPr>
        <p:spPr>
          <a:xfrm>
            <a:off x="1777726"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1" name="navn"/>
          <p:cNvSpPr>
            <a:spLocks noGrp="1"/>
          </p:cNvSpPr>
          <p:nvPr>
            <p:ph type="body" sz="quarter" idx="25" hasCustomPrompt="1"/>
          </p:nvPr>
        </p:nvSpPr>
        <p:spPr>
          <a:xfrm>
            <a:off x="911225"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23" name="ansatt #4"/>
          <p:cNvSpPr>
            <a:spLocks noGrp="1"/>
          </p:cNvSpPr>
          <p:nvPr>
            <p:ph type="pic" sz="quarter" idx="27" hasCustomPrompt="1"/>
          </p:nvPr>
        </p:nvSpPr>
        <p:spPr>
          <a:xfrm>
            <a:off x="911225"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4" name="stilling"/>
          <p:cNvSpPr>
            <a:spLocks noGrp="1"/>
          </p:cNvSpPr>
          <p:nvPr>
            <p:ph type="body" sz="quarter" idx="28" hasCustomPrompt="1"/>
          </p:nvPr>
        </p:nvSpPr>
        <p:spPr>
          <a:xfrm>
            <a:off x="5342898"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5" name="navn"/>
          <p:cNvSpPr>
            <a:spLocks noGrp="1"/>
          </p:cNvSpPr>
          <p:nvPr>
            <p:ph type="body" sz="quarter" idx="29" hasCustomPrompt="1"/>
          </p:nvPr>
        </p:nvSpPr>
        <p:spPr>
          <a:xfrm>
            <a:off x="4476397"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27" name="ansatt #5"/>
          <p:cNvSpPr>
            <a:spLocks noGrp="1"/>
          </p:cNvSpPr>
          <p:nvPr>
            <p:ph type="pic" sz="quarter" idx="31" hasCustomPrompt="1"/>
          </p:nvPr>
        </p:nvSpPr>
        <p:spPr>
          <a:xfrm>
            <a:off x="4476397"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8" name="stilling"/>
          <p:cNvSpPr>
            <a:spLocks noGrp="1"/>
          </p:cNvSpPr>
          <p:nvPr>
            <p:ph type="body" sz="quarter" idx="32" hasCustomPrompt="1"/>
          </p:nvPr>
        </p:nvSpPr>
        <p:spPr>
          <a:xfrm>
            <a:off x="8881777"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9" name="navn"/>
          <p:cNvSpPr>
            <a:spLocks noGrp="1"/>
          </p:cNvSpPr>
          <p:nvPr>
            <p:ph type="body" sz="quarter" idx="33" hasCustomPrompt="1"/>
          </p:nvPr>
        </p:nvSpPr>
        <p:spPr>
          <a:xfrm>
            <a:off x="8015276"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1" name="ansatt #6"/>
          <p:cNvSpPr>
            <a:spLocks noGrp="1"/>
          </p:cNvSpPr>
          <p:nvPr>
            <p:ph type="pic" sz="quarter" idx="35" hasCustomPrompt="1"/>
          </p:nvPr>
        </p:nvSpPr>
        <p:spPr>
          <a:xfrm>
            <a:off x="8015276"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32" name="stilling"/>
          <p:cNvSpPr>
            <a:spLocks noGrp="1"/>
          </p:cNvSpPr>
          <p:nvPr>
            <p:ph type="body" sz="quarter" idx="36" hasCustomPrompt="1"/>
          </p:nvPr>
        </p:nvSpPr>
        <p:spPr>
          <a:xfrm>
            <a:off x="1777726"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33" name="navn"/>
          <p:cNvSpPr>
            <a:spLocks noGrp="1"/>
          </p:cNvSpPr>
          <p:nvPr>
            <p:ph type="body" sz="quarter" idx="37" hasCustomPrompt="1"/>
          </p:nvPr>
        </p:nvSpPr>
        <p:spPr>
          <a:xfrm>
            <a:off x="911225"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5" name="ansatt #7"/>
          <p:cNvSpPr>
            <a:spLocks noGrp="1"/>
          </p:cNvSpPr>
          <p:nvPr>
            <p:ph type="pic" sz="quarter" idx="39" hasCustomPrompt="1"/>
          </p:nvPr>
        </p:nvSpPr>
        <p:spPr>
          <a:xfrm>
            <a:off x="911225"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36" name="stilling"/>
          <p:cNvSpPr>
            <a:spLocks noGrp="1"/>
          </p:cNvSpPr>
          <p:nvPr>
            <p:ph type="body" sz="quarter" idx="40" hasCustomPrompt="1"/>
          </p:nvPr>
        </p:nvSpPr>
        <p:spPr>
          <a:xfrm>
            <a:off x="5342898"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37" name="navn"/>
          <p:cNvSpPr>
            <a:spLocks noGrp="1"/>
          </p:cNvSpPr>
          <p:nvPr>
            <p:ph type="body" sz="quarter" idx="41" hasCustomPrompt="1"/>
          </p:nvPr>
        </p:nvSpPr>
        <p:spPr>
          <a:xfrm>
            <a:off x="4476397"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9" name="ansatt #8"/>
          <p:cNvSpPr>
            <a:spLocks noGrp="1"/>
          </p:cNvSpPr>
          <p:nvPr>
            <p:ph type="pic" sz="quarter" idx="43" hasCustomPrompt="1"/>
          </p:nvPr>
        </p:nvSpPr>
        <p:spPr>
          <a:xfrm>
            <a:off x="4476397"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40" name="stilling"/>
          <p:cNvSpPr>
            <a:spLocks noGrp="1"/>
          </p:cNvSpPr>
          <p:nvPr>
            <p:ph type="body" sz="quarter" idx="44" hasCustomPrompt="1"/>
          </p:nvPr>
        </p:nvSpPr>
        <p:spPr>
          <a:xfrm>
            <a:off x="8881777"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41" name="navn"/>
          <p:cNvSpPr>
            <a:spLocks noGrp="1"/>
          </p:cNvSpPr>
          <p:nvPr>
            <p:ph type="body" sz="quarter" idx="45" hasCustomPrompt="1"/>
          </p:nvPr>
        </p:nvSpPr>
        <p:spPr>
          <a:xfrm>
            <a:off x="8015276"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43" name="ansatt #9"/>
          <p:cNvSpPr>
            <a:spLocks noGrp="1"/>
          </p:cNvSpPr>
          <p:nvPr>
            <p:ph type="pic" sz="quarter" idx="47" hasCustomPrompt="1"/>
          </p:nvPr>
        </p:nvSpPr>
        <p:spPr>
          <a:xfrm>
            <a:off x="8015276"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44" name="Title 1">
            <a:extLst>
              <a:ext uri="{FF2B5EF4-FFF2-40B4-BE49-F238E27FC236}">
                <a16:creationId xmlns:a16="http://schemas.microsoft.com/office/drawing/2014/main" id="{0CBE55BF-ADB5-BF4C-8C80-4018A3AC27C3}"/>
              </a:ext>
            </a:extLst>
          </p:cNvPr>
          <p:cNvSpPr>
            <a:spLocks noGrp="1"/>
          </p:cNvSpPr>
          <p:nvPr>
            <p:ph type="title" hasCustomPrompt="1"/>
          </p:nvPr>
        </p:nvSpPr>
        <p:spPr>
          <a:xfrm>
            <a:off x="914400" y="604434"/>
            <a:ext cx="8706570" cy="629053"/>
          </a:xfrm>
        </p:spPr>
        <p:txBody>
          <a:bodyPr>
            <a:normAutofit/>
          </a:bodyPr>
          <a:lstStyle>
            <a:lvl1pPr>
              <a:defRPr sz="2400" b="1"/>
            </a:lvl1pPr>
          </a:lstStyle>
          <a:p>
            <a:r>
              <a:rPr lang="nb-NO" noProof="0" dirty="0"/>
              <a:t>Sett inn tittel</a:t>
            </a:r>
          </a:p>
        </p:txBody>
      </p:sp>
      <p:sp>
        <p:nvSpPr>
          <p:cNvPr id="3" name="TextBox 2">
            <a:extLst>
              <a:ext uri="{FF2B5EF4-FFF2-40B4-BE49-F238E27FC236}">
                <a16:creationId xmlns:a16="http://schemas.microsoft.com/office/drawing/2014/main" id="{CA1841DF-F331-044E-BF00-94840CA2F70B}"/>
              </a:ext>
            </a:extLst>
          </p:cNvPr>
          <p:cNvSpPr txBox="1"/>
          <p:nvPr userDrawn="1"/>
        </p:nvSpPr>
        <p:spPr>
          <a:xfrm>
            <a:off x="911225" y="-1339972"/>
            <a:ext cx="8710613" cy="1339972"/>
          </a:xfrm>
          <a:prstGeom prst="rect">
            <a:avLst/>
          </a:prstGeom>
          <a:noFill/>
        </p:spPr>
        <p:txBody>
          <a:bodyPr wrap="square" lIns="0" tIns="0" rIns="0" bIns="36000" rtlCol="0" anchor="b">
            <a:noAutofit/>
          </a:bodyPr>
          <a:lstStyle/>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Sett inn portrettbilde, navn og stilling for inntil 9 personer.</a:t>
            </a:r>
          </a:p>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Bruk svarthvitt-bilder, eller sett fargemetning til 0 % under </a:t>
            </a:r>
            <a:r>
              <a:rPr lang="nb-NO" sz="1200" b="1" kern="1200" noProof="0" dirty="0">
                <a:solidFill>
                  <a:schemeClr val="tx1"/>
                </a:solidFill>
                <a:effectLst/>
                <a:latin typeface="+mn-lt"/>
                <a:ea typeface="+mn-ea"/>
                <a:cs typeface="+mn-cs"/>
              </a:rPr>
              <a:t>Formater bilde &gt; Bildefarge</a:t>
            </a:r>
            <a:r>
              <a:rPr lang="nb-NO" sz="1200" kern="1200" noProof="0" dirty="0">
                <a:solidFill>
                  <a:schemeClr val="tx1"/>
                </a:solidFill>
                <a:effectLst/>
                <a:latin typeface="+mn-lt"/>
                <a:ea typeface="+mn-ea"/>
                <a:cs typeface="+mn-cs"/>
              </a:rPr>
              <a:t>.</a:t>
            </a:r>
          </a:p>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Skaler og posisjoner hodene på bildene tilnærmet likt. NB: Bruk </a:t>
            </a:r>
            <a:r>
              <a:rPr lang="nb-NO" sz="1200" b="1" kern="1200" noProof="0" dirty="0">
                <a:solidFill>
                  <a:schemeClr val="tx1"/>
                </a:solidFill>
                <a:effectLst/>
                <a:latin typeface="+mn-lt"/>
                <a:ea typeface="+mn-ea"/>
                <a:cs typeface="+mn-cs"/>
              </a:rPr>
              <a:t>Formater bilde &gt; Beskjær</a:t>
            </a:r>
            <a:r>
              <a:rPr lang="nb-NO" sz="1200" b="0" kern="1200" noProof="0" dirty="0">
                <a:solidFill>
                  <a:schemeClr val="tx1"/>
                </a:solidFill>
                <a:effectLst/>
                <a:latin typeface="+mn-lt"/>
                <a:ea typeface="+mn-ea"/>
                <a:cs typeface="+mn-cs"/>
              </a:rPr>
              <a:t>.</a:t>
            </a:r>
          </a:p>
          <a:p>
            <a:pPr marL="228600" indent="-228600">
              <a:lnSpc>
                <a:spcPct val="110000"/>
              </a:lnSpc>
              <a:buFont typeface="+mj-lt"/>
              <a:buAutoNum type="arabicPeriod"/>
            </a:pPr>
            <a:r>
              <a:rPr lang="nb-NO" sz="1200" b="0" kern="1200" noProof="0" dirty="0">
                <a:solidFill>
                  <a:schemeClr val="tx1"/>
                </a:solidFill>
                <a:effectLst/>
                <a:latin typeface="+mn-lt"/>
                <a:ea typeface="+mn-ea"/>
                <a:cs typeface="+mn-cs"/>
              </a:rPr>
              <a:t>Slett</a:t>
            </a:r>
            <a:r>
              <a:rPr lang="nb-NO" sz="1200" b="0" kern="1200" baseline="0" noProof="0" dirty="0">
                <a:solidFill>
                  <a:schemeClr val="tx1"/>
                </a:solidFill>
                <a:effectLst/>
                <a:latin typeface="+mn-lt"/>
                <a:ea typeface="+mn-ea"/>
                <a:cs typeface="+mn-cs"/>
              </a:rPr>
              <a:t> ubrukte bokser og bilder (eller bedre: Skjul dem vha. </a:t>
            </a:r>
            <a:r>
              <a:rPr lang="nb-NO" sz="1200" b="1" kern="1200" baseline="0" noProof="0" dirty="0">
                <a:solidFill>
                  <a:schemeClr val="tx1"/>
                </a:solidFill>
                <a:effectLst/>
                <a:latin typeface="+mn-lt"/>
                <a:ea typeface="+mn-ea"/>
                <a:cs typeface="+mn-cs"/>
              </a:rPr>
              <a:t>Valgruten</a:t>
            </a:r>
            <a:r>
              <a:rPr lang="nb-NO" sz="1200" b="0" kern="1200" baseline="0" noProof="0" dirty="0">
                <a:solidFill>
                  <a:schemeClr val="tx1"/>
                </a:solidFill>
                <a:effectLst/>
                <a:latin typeface="+mn-lt"/>
                <a:ea typeface="+mn-ea"/>
                <a:cs typeface="+mn-cs"/>
              </a:rPr>
              <a:t>)</a:t>
            </a:r>
            <a:endParaRPr lang="nb-NO" sz="1200" b="0" kern="1200" noProof="0" dirty="0">
              <a:solidFill>
                <a:schemeClr val="tx1"/>
              </a:solidFill>
              <a:effectLst/>
              <a:latin typeface="+mn-lt"/>
              <a:ea typeface="+mn-ea"/>
              <a:cs typeface="+mn-cs"/>
            </a:endParaRPr>
          </a:p>
        </p:txBody>
      </p:sp>
      <p:sp>
        <p:nvSpPr>
          <p:cNvPr id="49"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0613"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46" name="Picture 45">
            <a:extLst>
              <a:ext uri="{FF2B5EF4-FFF2-40B4-BE49-F238E27FC236}">
                <a16:creationId xmlns:a16="http://schemas.microsoft.com/office/drawing/2014/main" id="{D67139EB-63C3-064D-B94A-B6F94C1444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p:extLst>
    <p:ext uri="{DCECCB84-F9BA-43D5-87BE-67443E8EF086}">
      <p15:sldGuideLst xmlns:p15="http://schemas.microsoft.com/office/powerpoint/2012/main">
        <p15:guide id="1" pos="30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fikk, grå bg">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2DF03D-6019-656B-4D09-301C235D1582}"/>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2566988" y="0"/>
            <a:ext cx="7058026" cy="720600"/>
          </a:xfrm>
        </p:spPr>
        <p:txBody>
          <a:bodyPr anchor="b">
            <a:normAutofit/>
          </a:bodyPr>
          <a:lstStyle>
            <a:lvl1pPr algn="ctr">
              <a:defRPr sz="2800" b="1" i="0">
                <a:solidFill>
                  <a:schemeClr val="tx2"/>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566988" y="854081"/>
            <a:ext cx="7058026" cy="342761"/>
          </a:xfrm>
        </p:spPr>
        <p:txBody>
          <a:bodyPr>
            <a:normAutofit/>
          </a:bodyPr>
          <a:lstStyle>
            <a:lvl1pPr marL="0" indent="0" algn="ctr">
              <a:buNone/>
              <a:defRPr sz="1800" cap="all" spc="150" baseline="0">
                <a:solidFill>
                  <a:schemeClr val="bg2">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a:t>
            </a:r>
          </a:p>
        </p:txBody>
      </p:sp>
      <p:pic>
        <p:nvPicPr>
          <p:cNvPr id="6" name="Picture 5">
            <a:extLst>
              <a:ext uri="{FF2B5EF4-FFF2-40B4-BE49-F238E27FC236}">
                <a16:creationId xmlns:a16="http://schemas.microsoft.com/office/drawing/2014/main" id="{77258125-5088-9F47-91EF-ADB0297DBD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22863" y="316386"/>
            <a:ext cx="1600196" cy="428624"/>
          </a:xfrm>
          <a:prstGeom prst="rect">
            <a:avLst/>
          </a:prstGeom>
        </p:spPr>
      </p:pic>
    </p:spTree>
    <p:extLst>
      <p:ext uri="{BB962C8B-B14F-4D97-AF65-F5344CB8AC3E}">
        <p14:creationId xmlns:p14="http://schemas.microsoft.com/office/powerpoint/2010/main" val="11156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fikk, hvit bg">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BBB950-F952-3432-399F-02377657E4BB}"/>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2569536" y="0"/>
            <a:ext cx="7052930" cy="720600"/>
          </a:xfrm>
        </p:spPr>
        <p:txBody>
          <a:bodyPr anchor="b">
            <a:normAutofit/>
          </a:bodyPr>
          <a:lstStyle>
            <a:lvl1pPr algn="ctr">
              <a:defRPr sz="2800" b="1" i="0">
                <a:solidFill>
                  <a:schemeClr val="tx2"/>
                </a:solidFill>
                <a:latin typeface="+mj-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566988" y="854081"/>
            <a:ext cx="7058026" cy="342761"/>
          </a:xfrm>
        </p:spPr>
        <p:txBody>
          <a:bodyPr>
            <a:normAutofit/>
          </a:bodyPr>
          <a:lstStyle>
            <a:lvl1pPr marL="0" indent="0" algn="ctr">
              <a:buNone/>
              <a:defRPr sz="1800" cap="all" spc="150" baseline="0">
                <a:solidFill>
                  <a:schemeClr val="tx1">
                    <a:lumMod val="50000"/>
                    <a:lumOff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a:t>
            </a:r>
          </a:p>
        </p:txBody>
      </p:sp>
      <p:pic>
        <p:nvPicPr>
          <p:cNvPr id="5" name="Picture 4">
            <a:extLst>
              <a:ext uri="{FF2B5EF4-FFF2-40B4-BE49-F238E27FC236}">
                <a16:creationId xmlns:a16="http://schemas.microsoft.com/office/drawing/2014/main" id="{161350AF-2DF5-114A-99C0-746DCC620E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22863" y="316386"/>
            <a:ext cx="1600196" cy="428624"/>
          </a:xfrm>
          <a:prstGeom prst="rect">
            <a:avLst/>
          </a:prstGeom>
        </p:spPr>
      </p:pic>
    </p:spTree>
    <p:extLst>
      <p:ext uri="{BB962C8B-B14F-4D97-AF65-F5344CB8AC3E}">
        <p14:creationId xmlns:p14="http://schemas.microsoft.com/office/powerpoint/2010/main" val="17883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teside 1">
    <p:bg>
      <p:bgPr>
        <a:solidFill>
          <a:schemeClr val="bg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0D2E2B-C5A9-214F-A9E3-1BBE47A15E5C}"/>
              </a:ext>
            </a:extLst>
          </p:cNvPr>
          <p:cNvSpPr/>
          <p:nvPr userDrawn="1"/>
        </p:nvSpPr>
        <p:spPr>
          <a:xfrm>
            <a:off x="4170485" y="1503485"/>
            <a:ext cx="3851031" cy="38510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xt Placeholder 8">
            <a:extLst>
              <a:ext uri="{FF2B5EF4-FFF2-40B4-BE49-F238E27FC236}">
                <a16:creationId xmlns:a16="http://schemas.microsoft.com/office/drawing/2014/main" id="{D56986A1-4C6E-2A46-8549-9C1C923754B8}"/>
              </a:ext>
            </a:extLst>
          </p:cNvPr>
          <p:cNvSpPr>
            <a:spLocks noGrp="1"/>
          </p:cNvSpPr>
          <p:nvPr>
            <p:ph type="body" sz="quarter" idx="10" hasCustomPrompt="1"/>
          </p:nvPr>
        </p:nvSpPr>
        <p:spPr>
          <a:xfrm>
            <a:off x="4440238" y="2344440"/>
            <a:ext cx="3311525" cy="1278784"/>
          </a:xfrm>
        </p:spPr>
        <p:txBody>
          <a:bodyPr anchor="b">
            <a:noAutofit/>
          </a:bodyPr>
          <a:lstStyle>
            <a:lvl1pPr marL="0" indent="0" algn="ctr">
              <a:buNone/>
              <a:defRPr sz="2400" b="1" i="0" baseline="0">
                <a:solidFill>
                  <a:schemeClr val="bg1"/>
                </a:solidFill>
                <a:latin typeface="+mj-lt"/>
              </a:defRPr>
            </a:lvl1pPr>
          </a:lstStyle>
          <a:p>
            <a:pPr lvl="0"/>
            <a:r>
              <a:rPr lang="nb-NO" noProof="0" dirty="0"/>
              <a:t>Sett inn takk eller annen tekst</a:t>
            </a:r>
          </a:p>
        </p:txBody>
      </p:sp>
      <p:sp>
        <p:nvSpPr>
          <p:cNvPr id="5" name="Text Placeholder 8">
            <a:extLst>
              <a:ext uri="{FF2B5EF4-FFF2-40B4-BE49-F238E27FC236}">
                <a16:creationId xmlns:a16="http://schemas.microsoft.com/office/drawing/2014/main" id="{B9256148-E2C9-8744-B15D-B777712B2618}"/>
              </a:ext>
            </a:extLst>
          </p:cNvPr>
          <p:cNvSpPr>
            <a:spLocks noGrp="1"/>
          </p:cNvSpPr>
          <p:nvPr>
            <p:ph type="body" sz="quarter" idx="11" hasCustomPrompt="1"/>
          </p:nvPr>
        </p:nvSpPr>
        <p:spPr>
          <a:xfrm>
            <a:off x="4440237" y="3781353"/>
            <a:ext cx="3311525" cy="649971"/>
          </a:xfrm>
        </p:spPr>
        <p:txBody>
          <a:bodyPr anchor="t">
            <a:normAutofit/>
          </a:bodyPr>
          <a:lstStyle>
            <a:lvl1pPr marL="0" indent="0" algn="ctr">
              <a:buNone/>
              <a:defRPr sz="1800" b="0" i="0" baseline="0">
                <a:solidFill>
                  <a:schemeClr val="bg2"/>
                </a:solidFill>
                <a:latin typeface="+mn-lt"/>
              </a:defRPr>
            </a:lvl1pPr>
          </a:lstStyle>
          <a:p>
            <a:pPr lvl="0"/>
            <a:r>
              <a:rPr lang="nb-NO" noProof="0" dirty="0"/>
              <a:t>Sett inn evt. mer tekst</a:t>
            </a:r>
          </a:p>
        </p:txBody>
      </p:sp>
      <p:pic>
        <p:nvPicPr>
          <p:cNvPr id="9" name="Picture 8">
            <a:extLst>
              <a:ext uri="{FF2B5EF4-FFF2-40B4-BE49-F238E27FC236}">
                <a16:creationId xmlns:a16="http://schemas.microsoft.com/office/drawing/2014/main" id="{FFD8FBF1-CC85-6645-AE12-CB274E19C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26475" y="5832577"/>
            <a:ext cx="2138591" cy="572837"/>
          </a:xfrm>
          <a:prstGeom prst="rect">
            <a:avLst/>
          </a:prstGeom>
        </p:spPr>
      </p:pic>
    </p:spTree>
    <p:extLst>
      <p:ext uri="{BB962C8B-B14F-4D97-AF65-F5344CB8AC3E}">
        <p14:creationId xmlns:p14="http://schemas.microsoft.com/office/powerpoint/2010/main" val="2162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tes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4ED9DC4-894D-FC47-AB94-A9F5CC0070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05858" y="5480977"/>
            <a:ext cx="2878414" cy="7710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orient="horz" pos="2160" userDrawn="1">
          <p15:clr>
            <a:srgbClr val="FBAE40"/>
          </p15:clr>
        </p15:guide>
        <p15:guide id="3" orient="horz" pos="2260" userDrawn="1">
          <p15:clr>
            <a:srgbClr val="FBAE40"/>
          </p15:clr>
        </p15:guide>
        <p15:guide id="4" pos="173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tes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4ED9DC4-894D-FC47-AB94-A9F5CC0070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36591" y="2855742"/>
            <a:ext cx="4280326" cy="1146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pos="173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tes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16F235-AE89-DC49-986E-1944210F2F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25722" y="5832949"/>
            <a:ext cx="2140558" cy="573364"/>
          </a:xfrm>
          <a:prstGeom prst="rect">
            <a:avLst/>
          </a:prstGeom>
        </p:spPr>
      </p:pic>
      <p:sp>
        <p:nvSpPr>
          <p:cNvPr id="7"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747963" y="1673814"/>
            <a:ext cx="6696076" cy="1418095"/>
          </a:xfrm>
        </p:spPr>
        <p:txBody>
          <a:bodyPr anchor="b">
            <a:normAutofit/>
          </a:bodyPr>
          <a:lstStyle>
            <a:lvl1pPr marL="0" indent="0" algn="ctr">
              <a:buNone/>
              <a:defRPr sz="2400" b="1"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noProof="0" dirty="0"/>
              <a:t>Sett inn takk eller annen tekst</a:t>
            </a:r>
          </a:p>
        </p:txBody>
      </p:sp>
      <p:cxnSp>
        <p:nvCxnSpPr>
          <p:cNvPr id="11" name="Straight Connector 8">
            <a:extLst>
              <a:ext uri="{FF2B5EF4-FFF2-40B4-BE49-F238E27FC236}">
                <a16:creationId xmlns:a16="http://schemas.microsoft.com/office/drawing/2014/main" id="{456D0AAD-4AD5-2B40-A9F6-A259C441FF6E}"/>
              </a:ext>
            </a:extLst>
          </p:cNvPr>
          <p:cNvCxnSpPr>
            <a:cxnSpLocks/>
          </p:cNvCxnSpPr>
          <p:nvPr userDrawn="1"/>
        </p:nvCxnSpPr>
        <p:spPr>
          <a:xfrm>
            <a:off x="2747963" y="3429000"/>
            <a:ext cx="670311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pos="173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B!">
    <p:bg>
      <p:bgPr>
        <a:solidFill>
          <a:srgbClr val="8C2541"/>
        </a:solidFill>
        <a:effectLst/>
      </p:bgPr>
    </p:bg>
    <p:spTree>
      <p:nvGrpSpPr>
        <p:cNvPr id="1" name=""/>
        <p:cNvGrpSpPr/>
        <p:nvPr/>
      </p:nvGrpSpPr>
      <p:grpSpPr>
        <a:xfrm>
          <a:off x="0" y="0"/>
          <a:ext cx="0" cy="0"/>
          <a:chOff x="0" y="0"/>
          <a:chExt cx="0" cy="0"/>
        </a:xfrm>
      </p:grpSpPr>
      <p:sp>
        <p:nvSpPr>
          <p:cNvPr id="3" name="TekstSylinder 2"/>
          <p:cNvSpPr txBox="1"/>
          <p:nvPr userDrawn="1"/>
        </p:nvSpPr>
        <p:spPr>
          <a:xfrm>
            <a:off x="1287262" y="321245"/>
            <a:ext cx="9617478" cy="6215511"/>
          </a:xfrm>
          <a:prstGeom prst="rect">
            <a:avLst/>
          </a:prstGeom>
          <a:solidFill>
            <a:srgbClr val="8C2541"/>
          </a:solidFill>
        </p:spPr>
        <p:txBody>
          <a:bodyPr wrap="square" lIns="144000" tIns="144000" rIns="144000" bIns="144000" rtlCol="0" anchor="t">
            <a:spAutoFit/>
          </a:bodyPr>
          <a:lstStyle/>
          <a:p>
            <a:pPr algn="ctr">
              <a:lnSpc>
                <a:spcPct val="100000"/>
              </a:lnSpc>
            </a:pPr>
            <a:r>
              <a:rPr lang="nb-NO" sz="7700" b="1" dirty="0">
                <a:solidFill>
                  <a:schemeClr val="bg1"/>
                </a:solidFill>
                <a:latin typeface="+mj-lt"/>
              </a:rPr>
              <a:t>Ikke bruk eventuelle</a:t>
            </a:r>
            <a:r>
              <a:rPr lang="nb-NO" sz="7700" b="1" baseline="0" dirty="0">
                <a:solidFill>
                  <a:schemeClr val="bg1"/>
                </a:solidFill>
                <a:latin typeface="+mj-lt"/>
              </a:rPr>
              <a:t> oppsett som ligger inne ETTER DETTE!</a:t>
            </a:r>
            <a:endParaRPr lang="nb-NO" sz="7700" b="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24607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22455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104959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36495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bildeboks">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6AA921-BCDC-47C8-72F5-38B5B67686D5}"/>
              </a:ext>
            </a:extLst>
          </p:cNvPr>
          <p:cNvSpPr>
            <a:spLocks noGrp="1"/>
          </p:cNvSpPr>
          <p:nvPr>
            <p:ph type="body" sz="quarter" idx="15" hasCustomPrompt="1"/>
          </p:nvPr>
        </p:nvSpPr>
        <p:spPr>
          <a:xfrm>
            <a:off x="914400" y="6021388"/>
            <a:ext cx="4894263"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3" name="Content Placeholder 2">
            <a:extLst>
              <a:ext uri="{FF2B5EF4-FFF2-40B4-BE49-F238E27FC236}">
                <a16:creationId xmlns:a16="http://schemas.microsoft.com/office/drawing/2014/main" id="{EDBF9A5E-1439-EA42-B17A-43220B2A9FC8}"/>
              </a:ext>
            </a:extLst>
          </p:cNvPr>
          <p:cNvSpPr>
            <a:spLocks noGrp="1"/>
          </p:cNvSpPr>
          <p:nvPr>
            <p:ph idx="1" hasCustomPrompt="1"/>
          </p:nvPr>
        </p:nvSpPr>
        <p:spPr>
          <a:xfrm>
            <a:off x="914400" y="2543250"/>
            <a:ext cx="4894263" cy="3478138"/>
          </a:xfrm>
        </p:spPr>
        <p:txBody>
          <a:bodyPr/>
          <a:lstStyle>
            <a:lvl1pPr marL="0" indent="0">
              <a:buClr>
                <a:srgbClr val="85BE42"/>
              </a:buClr>
              <a:buSzPct val="120000"/>
              <a:buFont typeface="Arial" panose="020B0604020202020204" pitchFamily="34" charset="0"/>
              <a:buNone/>
              <a:defRPr b="0" i="0">
                <a:solidFill>
                  <a:schemeClr val="tx1"/>
                </a:solidFill>
                <a:latin typeface="+mn-lt"/>
              </a:defRPr>
            </a:lvl1pPr>
            <a:lvl2pPr marL="271463" indent="-265113">
              <a:buClr>
                <a:srgbClr val="85BE42"/>
              </a:buClr>
              <a:buSzPct val="100000"/>
              <a:buFont typeface="Arial" panose="020B0604020202020204" pitchFamily="34" charset="0"/>
              <a:buChar char="•"/>
              <a:tabLst/>
              <a:defRPr b="0" i="0">
                <a:solidFill>
                  <a:schemeClr val="tx1"/>
                </a:solidFill>
                <a:latin typeface="+mn-lt"/>
              </a:defRPr>
            </a:lvl2pPr>
            <a:lvl3pPr marL="536575" indent="-265113">
              <a:buClr>
                <a:schemeClr val="accent2"/>
              </a:buClr>
              <a:buFont typeface="System Font Regular"/>
              <a:buChar char="–"/>
              <a:tabLst/>
              <a:defRPr b="0" i="0">
                <a:solidFill>
                  <a:schemeClr val="tx1"/>
                </a:solidFill>
                <a:latin typeface="+mn-lt"/>
              </a:defRPr>
            </a:lvl3pPr>
            <a:lvl4pPr marL="800100" indent="-263525">
              <a:buClr>
                <a:srgbClr val="85BE42"/>
              </a:buClr>
              <a:buFont typeface="Courier New" panose="02070309020205020404" pitchFamily="49" charset="0"/>
              <a:buChar char="o"/>
              <a:tabLst/>
              <a:defRPr b="0" i="0">
                <a:solidFill>
                  <a:schemeClr val="tx1"/>
                </a:solidFill>
                <a:latin typeface="+mn-lt"/>
              </a:defRPr>
            </a:lvl4pPr>
            <a:lvl5pPr marL="1085850" indent="-285750">
              <a:buClr>
                <a:srgbClr val="85BE42"/>
              </a:buClr>
              <a:buFont typeface="Wingdings" pitchFamily="2" charset="2"/>
              <a:buChar char="§"/>
              <a:tabLst/>
              <a:defRPr b="0" i="0">
                <a:solidFill>
                  <a:schemeClr val="tx1"/>
                </a:solidFill>
                <a:latin typeface="+mn-lt"/>
              </a:defRPr>
            </a:lvl5pPr>
          </a:lstStyle>
          <a:p>
            <a:pPr lvl="0"/>
            <a:r>
              <a:rPr lang="nb-NO" noProof="0" dirty="0"/>
              <a:t>Sett inn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a:p>
            <a:pPr lvl="0"/>
            <a:endParaRPr lang="nb-NO" noProof="0" dirty="0"/>
          </a:p>
        </p:txBody>
      </p:sp>
      <p:sp>
        <p:nvSpPr>
          <p:cNvPr id="10"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1233489"/>
            <a:ext cx="4894263" cy="904216"/>
          </a:xfrm>
          <a:prstGeom prst="rect">
            <a:avLst/>
          </a:prstGeom>
        </p:spPr>
        <p:txBody>
          <a:bodyPr vert="horz" lIns="0" tIns="0" rIns="0" bIns="0" rtlCol="0" anchor="b">
            <a:normAutofit/>
          </a:bodyPr>
          <a:lstStyle>
            <a:lvl1pPr>
              <a:defRPr sz="3200" b="1">
                <a:solidFill>
                  <a:schemeClr val="tx2"/>
                </a:solidFill>
              </a:defRPr>
            </a:lvl1pPr>
          </a:lstStyle>
          <a:p>
            <a:r>
              <a:rPr lang="nb-NO" noProof="0" dirty="0"/>
              <a:t>Sett inn «Agenda» e.l. tittel</a:t>
            </a:r>
          </a:p>
        </p:txBody>
      </p:sp>
      <p:cxnSp>
        <p:nvCxnSpPr>
          <p:cNvPr id="7"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4894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lassholder for bilde 2"/>
          <p:cNvSpPr>
            <a:spLocks noGrp="1"/>
          </p:cNvSpPr>
          <p:nvPr>
            <p:ph type="pic" sz="quarter" idx="14" hasCustomPrompt="1"/>
          </p:nvPr>
        </p:nvSpPr>
        <p:spPr>
          <a:xfrm>
            <a:off x="6816725" y="-23248"/>
            <a:ext cx="5390773" cy="6919993"/>
          </a:xfrm>
          <a:noFill/>
        </p:spPr>
        <p:txBody>
          <a:bodyPr lIns="144000" tIns="144000"/>
          <a:lstStyle/>
          <a:p>
            <a:r>
              <a:rPr lang="nb-NO" dirty="0"/>
              <a:t>Sett inn bilde.</a:t>
            </a:r>
          </a:p>
        </p:txBody>
      </p:sp>
      <p:pic>
        <p:nvPicPr>
          <p:cNvPr id="9" name="Picture 8">
            <a:extLst>
              <a:ext uri="{FF2B5EF4-FFF2-40B4-BE49-F238E27FC236}">
                <a16:creationId xmlns:a16="http://schemas.microsoft.com/office/drawing/2014/main" id="{82EAED3B-10BB-1C48-980B-1CAFB8D61F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5403" y="5057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11AB3C-3C22-C233-A377-E529789ADFC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0"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1233489"/>
            <a:ext cx="7053263" cy="904216"/>
          </a:xfrm>
          <a:prstGeom prst="rect">
            <a:avLst/>
          </a:prstGeom>
        </p:spPr>
        <p:txBody>
          <a:bodyPr vert="horz" lIns="0" tIns="0" rIns="0" bIns="0" rtlCol="0" anchor="b">
            <a:normAutofit/>
          </a:bodyPr>
          <a:lstStyle>
            <a:lvl1pPr>
              <a:defRPr sz="3200" b="1">
                <a:solidFill>
                  <a:schemeClr val="tx2"/>
                </a:solidFill>
              </a:defRPr>
            </a:lvl1pPr>
          </a:lstStyle>
          <a:p>
            <a:r>
              <a:rPr lang="nb-NO" noProof="0" dirty="0"/>
              <a:t>Sett inn «Agenda» e.l. tittel</a:t>
            </a:r>
          </a:p>
        </p:txBody>
      </p:sp>
      <p:cxnSp>
        <p:nvCxnSpPr>
          <p:cNvPr id="7"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7053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6059D1B-1D79-254D-91CB-4338611FD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
        <p:nvSpPr>
          <p:cNvPr id="2" name="Content Placeholder 2">
            <a:extLst>
              <a:ext uri="{FF2B5EF4-FFF2-40B4-BE49-F238E27FC236}">
                <a16:creationId xmlns:a16="http://schemas.microsoft.com/office/drawing/2014/main" id="{7309D96A-0807-F3CD-3C63-9C3DF46FA8BA}"/>
              </a:ext>
            </a:extLst>
          </p:cNvPr>
          <p:cNvSpPr>
            <a:spLocks noGrp="1"/>
          </p:cNvSpPr>
          <p:nvPr>
            <p:ph idx="1" hasCustomPrompt="1"/>
          </p:nvPr>
        </p:nvSpPr>
        <p:spPr>
          <a:xfrm>
            <a:off x="914400" y="2543250"/>
            <a:ext cx="7053263" cy="3478138"/>
          </a:xfrm>
        </p:spPr>
        <p:txBody>
          <a:bodyPr/>
          <a:lstStyle>
            <a:lvl1pPr marL="0" indent="0">
              <a:buClr>
                <a:srgbClr val="85BE42"/>
              </a:buClr>
              <a:buSzPct val="120000"/>
              <a:buFont typeface="Arial" panose="020B0604020202020204" pitchFamily="34" charset="0"/>
              <a:buNone/>
              <a:defRPr b="0" i="0">
                <a:solidFill>
                  <a:schemeClr val="tx1"/>
                </a:solidFill>
                <a:latin typeface="+mn-lt"/>
              </a:defRPr>
            </a:lvl1pPr>
            <a:lvl2pPr marL="271463" indent="-265113">
              <a:buClr>
                <a:srgbClr val="85BE42"/>
              </a:buClr>
              <a:buSzPct val="100000"/>
              <a:buFont typeface="Arial" panose="020B0604020202020204" pitchFamily="34" charset="0"/>
              <a:buChar char="•"/>
              <a:tabLst/>
              <a:defRPr b="0" i="0">
                <a:solidFill>
                  <a:schemeClr val="tx1"/>
                </a:solidFill>
                <a:latin typeface="+mn-lt"/>
              </a:defRPr>
            </a:lvl2pPr>
            <a:lvl3pPr marL="536575" indent="-265113">
              <a:buClr>
                <a:schemeClr val="accent2"/>
              </a:buClr>
              <a:buFont typeface="System Font Regular"/>
              <a:buChar char="–"/>
              <a:tabLst/>
              <a:defRPr b="0" i="0">
                <a:solidFill>
                  <a:schemeClr val="tx1"/>
                </a:solidFill>
                <a:latin typeface="+mn-lt"/>
              </a:defRPr>
            </a:lvl3pPr>
            <a:lvl4pPr marL="800100" indent="-263525">
              <a:buClr>
                <a:srgbClr val="85BE42"/>
              </a:buClr>
              <a:buFont typeface="Courier New" panose="02070309020205020404" pitchFamily="49" charset="0"/>
              <a:buChar char="o"/>
              <a:tabLst/>
              <a:defRPr b="0" i="0">
                <a:solidFill>
                  <a:schemeClr val="tx1"/>
                </a:solidFill>
                <a:latin typeface="+mn-lt"/>
              </a:defRPr>
            </a:lvl4pPr>
            <a:lvl5pPr marL="1085850" indent="-285750">
              <a:buClr>
                <a:srgbClr val="85BE42"/>
              </a:buClr>
              <a:buFont typeface="Wingdings" pitchFamily="2" charset="2"/>
              <a:buChar char="§"/>
              <a:tabLst/>
              <a:defRPr b="0" i="0">
                <a:solidFill>
                  <a:schemeClr val="tx1"/>
                </a:solidFill>
                <a:latin typeface="+mn-lt"/>
              </a:defRPr>
            </a:lvl5pPr>
          </a:lstStyle>
          <a:p>
            <a:pPr lvl="0"/>
            <a:r>
              <a:rPr lang="nb-NO" noProof="0" dirty="0"/>
              <a:t>Sett inn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a:p>
            <a:pPr lvl="0"/>
            <a:endParaRPr lang="nb-NO" noProof="0" dirty="0"/>
          </a:p>
        </p:txBody>
      </p:sp>
    </p:spTree>
    <p:extLst>
      <p:ext uri="{BB962C8B-B14F-4D97-AF65-F5344CB8AC3E}">
        <p14:creationId xmlns:p14="http://schemas.microsoft.com/office/powerpoint/2010/main" val="31174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
    <p:bg>
      <p:bgPr>
        <a:solidFill>
          <a:schemeClr val="bg2"/>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1CBD5AB-2FE2-6AA6-9D4A-D6AAA7F3B881}"/>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le 1">
            <a:extLst>
              <a:ext uri="{FF2B5EF4-FFF2-40B4-BE49-F238E27FC236}">
                <a16:creationId xmlns:a16="http://schemas.microsoft.com/office/drawing/2014/main" id="{0CBE55BF-ADB5-BF4C-8C80-4018A3AC27C3}"/>
              </a:ext>
            </a:extLst>
          </p:cNvPr>
          <p:cNvSpPr>
            <a:spLocks noGrp="1"/>
          </p:cNvSpPr>
          <p:nvPr>
            <p:ph type="title" hasCustomPrompt="1"/>
          </p:nvPr>
        </p:nvSpPr>
        <p:spPr>
          <a:xfrm>
            <a:off x="914400" y="949648"/>
            <a:ext cx="7053263" cy="1132335"/>
          </a:xfrm>
        </p:spPr>
        <p:txBody>
          <a:bodyPr anchor="b">
            <a:normAutofit/>
          </a:bodyPr>
          <a:lstStyle>
            <a:lvl1pPr>
              <a:lnSpc>
                <a:spcPct val="100000"/>
              </a:lnSpc>
              <a:defRPr sz="2800">
                <a:solidFill>
                  <a:schemeClr val="tx2"/>
                </a:solidFill>
                <a:latin typeface="+mn-lt"/>
              </a:defRPr>
            </a:lvl1pPr>
          </a:lstStyle>
          <a:p>
            <a:r>
              <a:rPr lang="nb-NO" noProof="0" dirty="0"/>
              <a:t>Sett inn kapitteltittel</a:t>
            </a:r>
          </a:p>
        </p:txBody>
      </p:sp>
      <p:cxnSp>
        <p:nvCxnSpPr>
          <p:cNvPr id="9"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7053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248751-31CB-F740-89EB-85EBB8242D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40193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6AAC5-BA44-8346-A7AC-D079A27BD306}"/>
              </a:ext>
            </a:extLst>
          </p:cNvPr>
          <p:cNvSpPr>
            <a:spLocks noGrp="1"/>
          </p:cNvSpPr>
          <p:nvPr>
            <p:ph type="title"/>
          </p:nvPr>
        </p:nvSpPr>
        <p:spPr>
          <a:xfrm>
            <a:off x="914401" y="512763"/>
            <a:ext cx="7342186" cy="715532"/>
          </a:xfrm>
          <a:prstGeom prst="rect">
            <a:avLst/>
          </a:prstGeom>
        </p:spPr>
        <p:txBody>
          <a:bodyPr vert="horz" lIns="0" tIns="0" rIns="0" bIns="0" rtlCol="0" anchor="b">
            <a:normAutofit/>
          </a:bodyPr>
          <a:lstStyle/>
          <a:p>
            <a:r>
              <a:rPr lang="nb-NO" noProof="0" dirty="0"/>
              <a:t>Sett inn tittel</a:t>
            </a:r>
          </a:p>
        </p:txBody>
      </p:sp>
      <p:sp>
        <p:nvSpPr>
          <p:cNvPr id="3" name="Text Placeholder 2">
            <a:extLst>
              <a:ext uri="{FF2B5EF4-FFF2-40B4-BE49-F238E27FC236}">
                <a16:creationId xmlns:a16="http://schemas.microsoft.com/office/drawing/2014/main" id="{9F6E034D-F132-A74F-8381-4A19681E12A5}"/>
              </a:ext>
            </a:extLst>
          </p:cNvPr>
          <p:cNvSpPr>
            <a:spLocks noGrp="1"/>
          </p:cNvSpPr>
          <p:nvPr>
            <p:ph type="body" idx="1"/>
          </p:nvPr>
        </p:nvSpPr>
        <p:spPr>
          <a:xfrm>
            <a:off x="914400" y="1557339"/>
            <a:ext cx="7342186" cy="4464050"/>
          </a:xfrm>
          <a:prstGeom prst="rect">
            <a:avLst/>
          </a:prstGeom>
        </p:spPr>
        <p:txBody>
          <a:bodyPr vert="horz" lIns="0" tIns="0" rIns="0" bIns="0" rtlCol="0">
            <a:noAutofit/>
          </a:bodyPr>
          <a:lstStyle/>
          <a:p>
            <a:pPr lvl="0"/>
            <a:r>
              <a:rPr lang="nb-NO" noProof="0" dirty="0"/>
              <a:t>Sett inn tekst </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Tree>
    <p:extLst>
      <p:ext uri="{BB962C8B-B14F-4D97-AF65-F5344CB8AC3E}">
        <p14:creationId xmlns:p14="http://schemas.microsoft.com/office/powerpoint/2010/main" val="1657343623"/>
      </p:ext>
    </p:extLst>
  </p:cSld>
  <p:clrMap bg1="lt1" tx1="dk1" bg2="lt2" tx2="dk2" accent1="accent1" accent2="accent2" accent3="accent3" accent4="accent4" accent5="accent5" accent6="accent6" hlink="hlink" folHlink="folHlink"/>
  <p:sldLayoutIdLst>
    <p:sldLayoutId id="2147483706" r:id="rId1"/>
    <p:sldLayoutId id="2147483760" r:id="rId2"/>
    <p:sldLayoutId id="2147483769" r:id="rId3"/>
    <p:sldLayoutId id="2147483770" r:id="rId4"/>
    <p:sldLayoutId id="2147483771" r:id="rId5"/>
    <p:sldLayoutId id="2147483772" r:id="rId6"/>
    <p:sldLayoutId id="2147483761" r:id="rId7"/>
    <p:sldLayoutId id="2147483736" r:id="rId8"/>
    <p:sldLayoutId id="2147483740" r:id="rId9"/>
    <p:sldLayoutId id="2147483753" r:id="rId10"/>
    <p:sldLayoutId id="2147483707" r:id="rId11"/>
    <p:sldLayoutId id="2147483755" r:id="rId12"/>
    <p:sldLayoutId id="2147483756" r:id="rId13"/>
    <p:sldLayoutId id="2147483774" r:id="rId14"/>
    <p:sldLayoutId id="2147483767" r:id="rId15"/>
    <p:sldLayoutId id="2147483759" r:id="rId16"/>
    <p:sldLayoutId id="2147483754" r:id="rId17"/>
    <p:sldLayoutId id="2147483768" r:id="rId18"/>
    <p:sldLayoutId id="2147483749" r:id="rId19"/>
    <p:sldLayoutId id="2147483751" r:id="rId20"/>
    <p:sldLayoutId id="2147483752" r:id="rId21"/>
    <p:sldLayoutId id="2147483733" r:id="rId22"/>
    <p:sldLayoutId id="2147483764" r:id="rId23"/>
    <p:sldLayoutId id="2147483766" r:id="rId24"/>
    <p:sldLayoutId id="2147483763" r:id="rId25"/>
    <p:sldLayoutId id="214748376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400" b="1" i="0" kern="1200">
          <a:solidFill>
            <a:schemeClr val="tx2"/>
          </a:solidFill>
          <a:latin typeface="+mj-lt"/>
          <a:ea typeface="+mj-ea"/>
          <a:cs typeface="+mj-cs"/>
        </a:defRPr>
      </a:lvl1pPr>
    </p:titleStyle>
    <p:bodyStyle>
      <a:lvl1pPr marL="285750" indent="-285750" algn="l" defTabSz="914400" rtl="0" eaLnBrk="1" latinLnBrk="0" hangingPunct="1">
        <a:lnSpc>
          <a:spcPct val="110000"/>
        </a:lnSpc>
        <a:spcBef>
          <a:spcPts val="300"/>
        </a:spcBef>
        <a:spcAft>
          <a:spcPts val="700"/>
        </a:spcAft>
        <a:buClr>
          <a:schemeClr val="accent2"/>
        </a:buClr>
        <a:buFont typeface="Arial" panose="020B0604020202020204" pitchFamily="34" charset="0"/>
        <a:buChar char="•"/>
        <a:defRPr sz="1800" b="0" i="0" kern="1200" baseline="0">
          <a:solidFill>
            <a:schemeClr val="tx1"/>
          </a:solidFill>
          <a:latin typeface="+mn-lt"/>
          <a:ea typeface="+mn-ea"/>
          <a:cs typeface="+mn-cs"/>
        </a:defRPr>
      </a:lvl1pPr>
      <a:lvl2pPr marL="536575" indent="-265113" algn="l" defTabSz="914400" rtl="0" eaLnBrk="1" latinLnBrk="0" hangingPunct="1">
        <a:lnSpc>
          <a:spcPct val="110000"/>
        </a:lnSpc>
        <a:spcBef>
          <a:spcPts val="0"/>
        </a:spcBef>
        <a:spcAft>
          <a:spcPts val="700"/>
        </a:spcAft>
        <a:buClr>
          <a:schemeClr val="accent2"/>
        </a:buClr>
        <a:buSzPct val="100000"/>
        <a:buFont typeface="System Font Regular"/>
        <a:buChar char="–"/>
        <a:tabLst/>
        <a:defRPr sz="1800" b="0" i="0" kern="1200">
          <a:solidFill>
            <a:schemeClr val="tx1"/>
          </a:solidFill>
          <a:latin typeface="+mn-lt"/>
          <a:ea typeface="+mn-ea"/>
          <a:cs typeface="+mn-cs"/>
        </a:defRPr>
      </a:lvl2pPr>
      <a:lvl3pPr marL="800100" indent="-263525" algn="l" defTabSz="914400" rtl="0" eaLnBrk="1" latinLnBrk="0" hangingPunct="1">
        <a:lnSpc>
          <a:spcPct val="110000"/>
        </a:lnSpc>
        <a:spcBef>
          <a:spcPts val="0"/>
        </a:spcBef>
        <a:spcAft>
          <a:spcPts val="700"/>
        </a:spcAft>
        <a:buClr>
          <a:schemeClr val="accent2"/>
        </a:buClr>
        <a:buFont typeface="Courier New" panose="02070309020205020404" pitchFamily="49" charset="0"/>
        <a:buChar char="o"/>
        <a:tabLst/>
        <a:defRPr sz="1800" b="0" i="0" kern="1200">
          <a:solidFill>
            <a:schemeClr val="tx1"/>
          </a:solidFill>
          <a:latin typeface="+mn-lt"/>
          <a:ea typeface="+mn-ea"/>
          <a:cs typeface="+mn-cs"/>
        </a:defRPr>
      </a:lvl3pPr>
      <a:lvl4pPr marL="1111250" indent="-311150" algn="l" defTabSz="914400" rtl="0" eaLnBrk="1" latinLnBrk="0" hangingPunct="1">
        <a:lnSpc>
          <a:spcPct val="110000"/>
        </a:lnSpc>
        <a:spcBef>
          <a:spcPts val="0"/>
        </a:spcBef>
        <a:spcAft>
          <a:spcPts val="700"/>
        </a:spcAft>
        <a:buClr>
          <a:schemeClr val="accent2"/>
        </a:buClr>
        <a:buFont typeface="Wingdings" pitchFamily="2" charset="2"/>
        <a:buChar char="§"/>
        <a:tabLst/>
        <a:defRPr sz="1800" b="0" i="0" kern="1200" baseline="0">
          <a:solidFill>
            <a:schemeClr val="tx1"/>
          </a:solidFill>
          <a:latin typeface="+mn-lt"/>
          <a:ea typeface="+mn-ea"/>
          <a:cs typeface="+mn-cs"/>
        </a:defRPr>
      </a:lvl4pPr>
      <a:lvl5pPr marL="1336675" indent="-263525" algn="l" defTabSz="914400" rtl="0" eaLnBrk="1" latinLnBrk="0" hangingPunct="1">
        <a:lnSpc>
          <a:spcPct val="110000"/>
        </a:lnSpc>
        <a:spcBef>
          <a:spcPts val="0"/>
        </a:spcBef>
        <a:spcAft>
          <a:spcPts val="700"/>
        </a:spcAft>
        <a:buClr>
          <a:schemeClr val="accent2"/>
        </a:buClr>
        <a:buFont typeface="System Font Regular"/>
        <a:buChar char="–"/>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orient="horz" pos="323" userDrawn="1">
          <p15:clr>
            <a:srgbClr val="F26B43"/>
          </p15:clr>
        </p15:guide>
        <p15:guide id="3" pos="7106" userDrawn="1">
          <p15:clr>
            <a:srgbClr val="F26B43"/>
          </p15:clr>
        </p15:guide>
        <p15:guide id="4" orient="horz" pos="3793" userDrawn="1">
          <p15:clr>
            <a:srgbClr val="F26B43"/>
          </p15:clr>
        </p15:guide>
        <p15:guide id="5" orient="horz" pos="981" userDrawn="1">
          <p15:clr>
            <a:srgbClr val="F26B43"/>
          </p15:clr>
        </p15:guide>
        <p15:guide id="6" pos="3840" userDrawn="1">
          <p15:clr>
            <a:srgbClr val="F26B43"/>
          </p15:clr>
        </p15:guide>
        <p15:guide id="7" pos="4021" userDrawn="1">
          <p15:clr>
            <a:srgbClr val="F26B43"/>
          </p15:clr>
        </p15:guide>
        <p15:guide id="8" pos="3659" userDrawn="1">
          <p15:clr>
            <a:srgbClr val="F26B43"/>
          </p15:clr>
        </p15:guide>
        <p15:guide id="9" orient="horz" pos="777" userDrawn="1">
          <p15:clr>
            <a:srgbClr val="F26B43"/>
          </p15:clr>
        </p15:guide>
        <p15:guide id="10" orient="horz" pos="4178" userDrawn="1">
          <p15:clr>
            <a:srgbClr val="F26B43"/>
          </p15:clr>
        </p15:guide>
        <p15:guide id="14" orient="horz" pos="527" userDrawn="1">
          <p15:clr>
            <a:srgbClr val="F26B43"/>
          </p15:clr>
        </p15:guide>
        <p15:guide id="15" orient="horz" pos="2160" userDrawn="1">
          <p15:clr>
            <a:srgbClr val="F26B43"/>
          </p15:clr>
        </p15:guide>
        <p15:guide id="16" pos="5019" userDrawn="1">
          <p15:clr>
            <a:srgbClr val="F26B43"/>
          </p15:clr>
        </p15:guide>
        <p15:guide id="17" pos="2661" userDrawn="1">
          <p15:clr>
            <a:srgbClr val="F26B43"/>
          </p15:clr>
        </p15:guide>
        <p15:guide id="18" orient="horz" pos="1911" userDrawn="1">
          <p15:clr>
            <a:srgbClr val="F26B43"/>
          </p15:clr>
        </p15:guide>
        <p15:guide id="19" orient="horz" pos="1661" userDrawn="1">
          <p15:clr>
            <a:srgbClr val="F26B43"/>
          </p15:clr>
        </p15:guide>
        <p15:guide id="20" pos="5201" userDrawn="1">
          <p15:clr>
            <a:srgbClr val="F26B43"/>
          </p15:clr>
        </p15:guide>
        <p15:guide id="21" pos="2479" userDrawn="1">
          <p15:clr>
            <a:srgbClr val="F26B43"/>
          </p15:clr>
        </p15:guide>
        <p15:guide id="23" pos="6879" userDrawn="1">
          <p15:clr>
            <a:srgbClr val="F26B43"/>
          </p15:clr>
        </p15:guide>
        <p15:guide id="24" pos="6063" userDrawn="1">
          <p15:clr>
            <a:srgbClr val="F26B43"/>
          </p15:clr>
        </p15:guide>
        <p15:guide id="25" pos="42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Stine.skorpen@aldringoghelse.no" TargetMode="External"/><Relationship Id="rId2" Type="http://schemas.openxmlformats.org/officeDocument/2006/relationships/hyperlink" Target="mailto:Lene.kristiansen@aldringoghelse.no"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aldringoghelse.no/aldring/utviklingshemning/helse-og-sykdom/overgangsalder-hos-kvinner-med-utviklinghemnin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FC2F-5F32-8039-57F3-AAED383BBBFD}"/>
              </a:ext>
            </a:extLst>
          </p:cNvPr>
          <p:cNvSpPr>
            <a:spLocks noGrp="1"/>
          </p:cNvSpPr>
          <p:nvPr>
            <p:ph type="ctrTitle"/>
          </p:nvPr>
        </p:nvSpPr>
        <p:spPr/>
        <p:txBody>
          <a:bodyPr/>
          <a:lstStyle/>
          <a:p>
            <a:r>
              <a:rPr lang="nb-NO" dirty="0"/>
              <a:t>Kvinner med utviklingshemning og overgangsalderen</a:t>
            </a:r>
          </a:p>
        </p:txBody>
      </p:sp>
      <p:sp>
        <p:nvSpPr>
          <p:cNvPr id="3" name="Subtitle 2">
            <a:extLst>
              <a:ext uri="{FF2B5EF4-FFF2-40B4-BE49-F238E27FC236}">
                <a16:creationId xmlns:a16="http://schemas.microsoft.com/office/drawing/2014/main" id="{88A41062-7479-0D4F-0D8E-E1B829509B87}"/>
              </a:ext>
            </a:extLst>
          </p:cNvPr>
          <p:cNvSpPr>
            <a:spLocks noGrp="1"/>
          </p:cNvSpPr>
          <p:nvPr>
            <p:ph type="subTitle" idx="1"/>
          </p:nvPr>
        </p:nvSpPr>
        <p:spPr/>
        <p:txBody>
          <a:bodyPr/>
          <a:lstStyle/>
          <a:p>
            <a:r>
              <a:rPr lang="nb-NO" dirty="0"/>
              <a:t>Lene Kristiansen, vernepleier og spesialrådgiver</a:t>
            </a:r>
          </a:p>
          <a:p>
            <a:r>
              <a:rPr lang="nb-NO" dirty="0"/>
              <a:t>Stine Skorpen, spesialsykepleier og fagkonsulent </a:t>
            </a:r>
          </a:p>
          <a:p>
            <a:pPr algn="ctr"/>
            <a:r>
              <a:rPr lang="nb-NO" dirty="0"/>
              <a:t>Utviklingshemning og aldring</a:t>
            </a:r>
          </a:p>
        </p:txBody>
      </p:sp>
    </p:spTree>
    <p:extLst>
      <p:ext uri="{BB962C8B-B14F-4D97-AF65-F5344CB8AC3E}">
        <p14:creationId xmlns:p14="http://schemas.microsoft.com/office/powerpoint/2010/main" val="12598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09A071F-FC7F-8D9F-BB70-F92E7429BC8D}"/>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0BAAE836-FDE7-02E4-EFC8-6543AD38E853}"/>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75D602D4-E0A7-108C-7C12-D9EECB14203C}"/>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75B2355E-6948-D4CB-0F6A-76AB2034FB99}"/>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02A6D8F8-269F-D5CD-30C0-50222047EE57}"/>
              </a:ext>
            </a:extLst>
          </p:cNvPr>
          <p:cNvPicPr>
            <a:picLocks noChangeAspect="1"/>
          </p:cNvPicPr>
          <p:nvPr/>
        </p:nvPicPr>
        <p:blipFill>
          <a:blip r:embed="rId2"/>
          <a:stretch>
            <a:fillRect/>
          </a:stretch>
        </p:blipFill>
        <p:spPr>
          <a:xfrm>
            <a:off x="-1" y="0"/>
            <a:ext cx="5704665" cy="6857999"/>
          </a:xfrm>
          <a:prstGeom prst="rect">
            <a:avLst/>
          </a:prstGeom>
        </p:spPr>
      </p:pic>
      <p:pic>
        <p:nvPicPr>
          <p:cNvPr id="9" name="Bilde 8">
            <a:extLst>
              <a:ext uri="{FF2B5EF4-FFF2-40B4-BE49-F238E27FC236}">
                <a16:creationId xmlns:a16="http://schemas.microsoft.com/office/drawing/2014/main" id="{FAF02E7A-690D-8E9E-FDFD-B9F562985378}"/>
              </a:ext>
            </a:extLst>
          </p:cNvPr>
          <p:cNvPicPr>
            <a:picLocks noChangeAspect="1"/>
          </p:cNvPicPr>
          <p:nvPr/>
        </p:nvPicPr>
        <p:blipFill>
          <a:blip r:embed="rId3"/>
          <a:stretch>
            <a:fillRect/>
          </a:stretch>
        </p:blipFill>
        <p:spPr>
          <a:xfrm>
            <a:off x="6615888" y="1112555"/>
            <a:ext cx="3857247" cy="5214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40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3791B5B-6BD2-B153-FDEC-DD7E366FF23B}"/>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9489B648-247F-7DC4-64C9-794992A0C28A}"/>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691AFC58-B673-C367-2B36-5E059C0B3653}"/>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696D87AF-5BFF-B672-B0AB-4ABDA112A3CA}"/>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9B8C1276-96D3-157C-959F-EE3D43C0FD3A}"/>
              </a:ext>
            </a:extLst>
          </p:cNvPr>
          <p:cNvPicPr>
            <a:picLocks noChangeAspect="1"/>
          </p:cNvPicPr>
          <p:nvPr/>
        </p:nvPicPr>
        <p:blipFill>
          <a:blip r:embed="rId2"/>
          <a:stretch>
            <a:fillRect/>
          </a:stretch>
        </p:blipFill>
        <p:spPr>
          <a:xfrm>
            <a:off x="3406877" y="-1"/>
            <a:ext cx="5691286" cy="6858000"/>
          </a:xfrm>
          <a:prstGeom prst="rect">
            <a:avLst/>
          </a:prstGeom>
        </p:spPr>
      </p:pic>
    </p:spTree>
    <p:extLst>
      <p:ext uri="{BB962C8B-B14F-4D97-AF65-F5344CB8AC3E}">
        <p14:creationId xmlns:p14="http://schemas.microsoft.com/office/powerpoint/2010/main" val="251779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D6F4175-03BD-3E9D-F741-02708B29B76F}"/>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E5901EB4-B2C5-C8E6-EB28-B19631E50A36}"/>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055498A2-7237-CA2C-CC17-1EF4E8E9C753}"/>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5F882E0E-551E-573A-9414-F2253E79AD1F}"/>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C16CB0AB-11B4-E370-DC88-DF155FA36F60}"/>
              </a:ext>
            </a:extLst>
          </p:cNvPr>
          <p:cNvPicPr>
            <a:picLocks noChangeAspect="1"/>
          </p:cNvPicPr>
          <p:nvPr/>
        </p:nvPicPr>
        <p:blipFill>
          <a:blip r:embed="rId2"/>
          <a:stretch>
            <a:fillRect/>
          </a:stretch>
        </p:blipFill>
        <p:spPr>
          <a:xfrm>
            <a:off x="0" y="-40198"/>
            <a:ext cx="5707142" cy="6898198"/>
          </a:xfrm>
          <a:prstGeom prst="rect">
            <a:avLst/>
          </a:prstGeom>
        </p:spPr>
      </p:pic>
      <p:pic>
        <p:nvPicPr>
          <p:cNvPr id="9" name="Bilde 8">
            <a:extLst>
              <a:ext uri="{FF2B5EF4-FFF2-40B4-BE49-F238E27FC236}">
                <a16:creationId xmlns:a16="http://schemas.microsoft.com/office/drawing/2014/main" id="{3D1F6541-A539-213E-92A4-1AFB5A8837EE}"/>
              </a:ext>
            </a:extLst>
          </p:cNvPr>
          <p:cNvPicPr>
            <a:picLocks noChangeAspect="1"/>
          </p:cNvPicPr>
          <p:nvPr/>
        </p:nvPicPr>
        <p:blipFill>
          <a:blip r:embed="rId3"/>
          <a:stretch>
            <a:fillRect/>
          </a:stretch>
        </p:blipFill>
        <p:spPr>
          <a:xfrm>
            <a:off x="6618365" y="1355354"/>
            <a:ext cx="4152634" cy="4544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483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2829A2A-2CE6-210A-8E5F-C23AB1888466}"/>
              </a:ext>
            </a:extLst>
          </p:cNvPr>
          <p:cNvSpPr>
            <a:spLocks noGrp="1"/>
          </p:cNvSpPr>
          <p:nvPr>
            <p:ph type="body" sz="quarter" idx="10"/>
          </p:nvPr>
        </p:nvSpPr>
        <p:spPr>
          <a:xfrm>
            <a:off x="4440238" y="1955800"/>
            <a:ext cx="3311525" cy="1270000"/>
          </a:xfrm>
        </p:spPr>
        <p:txBody>
          <a:bodyPr/>
          <a:lstStyle/>
          <a:p>
            <a:r>
              <a:rPr lang="nb-NO" sz="1800" dirty="0"/>
              <a:t>Takk for oss, </a:t>
            </a:r>
          </a:p>
          <a:p>
            <a:r>
              <a:rPr lang="nb-NO" sz="1800" dirty="0"/>
              <a:t>dere finner oss på stand ute i gangen</a:t>
            </a:r>
          </a:p>
        </p:txBody>
      </p:sp>
      <p:sp>
        <p:nvSpPr>
          <p:cNvPr id="3" name="Plassholder for tekst 2">
            <a:extLst>
              <a:ext uri="{FF2B5EF4-FFF2-40B4-BE49-F238E27FC236}">
                <a16:creationId xmlns:a16="http://schemas.microsoft.com/office/drawing/2014/main" id="{B6289BE4-DBCD-8B51-2A4E-0F9DF73A53FB}"/>
              </a:ext>
            </a:extLst>
          </p:cNvPr>
          <p:cNvSpPr>
            <a:spLocks noGrp="1"/>
          </p:cNvSpPr>
          <p:nvPr>
            <p:ph type="body" sz="quarter" idx="11"/>
          </p:nvPr>
        </p:nvSpPr>
        <p:spPr>
          <a:xfrm>
            <a:off x="4440238" y="3594102"/>
            <a:ext cx="3311525" cy="649971"/>
          </a:xfrm>
        </p:spPr>
        <p:txBody>
          <a:bodyPr>
            <a:normAutofit fontScale="25000" lnSpcReduction="20000"/>
          </a:bodyPr>
          <a:lstStyle/>
          <a:p>
            <a:r>
              <a:rPr lang="nb-NO" sz="5600" dirty="0">
                <a:hlinkClick r:id="rId2"/>
              </a:rPr>
              <a:t>Lene.kristiansen@aldringoghelse.no</a:t>
            </a:r>
            <a:endParaRPr lang="nb-NO" sz="5600" dirty="0"/>
          </a:p>
          <a:p>
            <a:r>
              <a:rPr lang="nb-NO" sz="5600" dirty="0">
                <a:hlinkClick r:id="rId3"/>
              </a:rPr>
              <a:t>Stine.skorpen@aldringoghelse.no</a:t>
            </a:r>
            <a:endParaRPr lang="nb-NO" sz="5600" dirty="0"/>
          </a:p>
          <a:p>
            <a:endParaRPr lang="nb-NO" dirty="0"/>
          </a:p>
        </p:txBody>
      </p:sp>
    </p:spTree>
    <p:extLst>
      <p:ext uri="{BB962C8B-B14F-4D97-AF65-F5344CB8AC3E}">
        <p14:creationId xmlns:p14="http://schemas.microsoft.com/office/powerpoint/2010/main" val="123249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669CD61-67AF-A77A-B98B-5D0AE6830AFA}"/>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ED9806D3-7956-2122-66F3-99A5056C6EC2}"/>
              </a:ext>
            </a:extLst>
          </p:cNvPr>
          <p:cNvSpPr>
            <a:spLocks noGrp="1"/>
          </p:cNvSpPr>
          <p:nvPr>
            <p:ph type="title"/>
          </p:nvPr>
        </p:nvSpPr>
        <p:spPr/>
        <p:txBody>
          <a:bodyPr>
            <a:normAutofit/>
          </a:bodyPr>
          <a:lstStyle/>
          <a:p>
            <a:pPr algn="ctr"/>
            <a:r>
              <a:rPr lang="nb-NO" sz="2800" dirty="0"/>
              <a:t>Hva skjer i overgangsalderen</a:t>
            </a:r>
          </a:p>
        </p:txBody>
      </p:sp>
      <p:sp>
        <p:nvSpPr>
          <p:cNvPr id="4" name="Plassholder for tekst 3">
            <a:extLst>
              <a:ext uri="{FF2B5EF4-FFF2-40B4-BE49-F238E27FC236}">
                <a16:creationId xmlns:a16="http://schemas.microsoft.com/office/drawing/2014/main" id="{83BDD76C-5692-0E53-D776-0A1DFFF46316}"/>
              </a:ext>
            </a:extLst>
          </p:cNvPr>
          <p:cNvSpPr>
            <a:spLocks noGrp="1"/>
          </p:cNvSpPr>
          <p:nvPr>
            <p:ph type="body" sz="quarter" idx="13"/>
          </p:nvPr>
        </p:nvSpPr>
        <p:spPr>
          <a:xfrm>
            <a:off x="911223" y="1557338"/>
            <a:ext cx="9597343" cy="4696228"/>
          </a:xfrm>
        </p:spPr>
        <p:txBody>
          <a:bodyPr/>
          <a:lstStyle/>
          <a:p>
            <a:r>
              <a:rPr lang="nb-NO" sz="2000" dirty="0"/>
              <a:t>Hos alle kvinner synker nivået av de kvinnelige kjønnshormonene i 40-50årsalderen </a:t>
            </a:r>
          </a:p>
          <a:p>
            <a:endParaRPr lang="nb-NO" sz="2000" dirty="0"/>
          </a:p>
          <a:p>
            <a:r>
              <a:rPr lang="nb-NO" sz="2000" dirty="0"/>
              <a:t>Hos noen kvinner med utviklingshemning kan dette skje tidligere i livet  </a:t>
            </a:r>
            <a:r>
              <a:rPr lang="nb-NO" sz="2000" dirty="0" err="1"/>
              <a:t>pga</a:t>
            </a:r>
            <a:r>
              <a:rPr lang="nb-NO" sz="2000" dirty="0"/>
              <a:t> en tidligere aldringsprosess eller </a:t>
            </a:r>
            <a:r>
              <a:rPr lang="nb-NO" sz="2000" dirty="0" err="1"/>
              <a:t>pga</a:t>
            </a:r>
            <a:r>
              <a:rPr lang="nb-NO" sz="2000" dirty="0"/>
              <a:t> genetiske årsaker</a:t>
            </a:r>
          </a:p>
          <a:p>
            <a:endParaRPr lang="nb-NO" sz="2000" dirty="0"/>
          </a:p>
          <a:p>
            <a:r>
              <a:rPr lang="nb-NO" sz="2000" dirty="0"/>
              <a:t>Derfor kan vi forvente symptomer på overgangsalder tidligere</a:t>
            </a:r>
          </a:p>
          <a:p>
            <a:endParaRPr lang="nb-NO" sz="2000" dirty="0"/>
          </a:p>
          <a:p>
            <a:r>
              <a:rPr lang="nb-NO" sz="2000" dirty="0"/>
              <a:t>Mangel på kjønnshormoner påvirker hjernen vår</a:t>
            </a:r>
          </a:p>
          <a:p>
            <a:endParaRPr lang="nb-NO" dirty="0"/>
          </a:p>
        </p:txBody>
      </p:sp>
    </p:spTree>
    <p:extLst>
      <p:ext uri="{BB962C8B-B14F-4D97-AF65-F5344CB8AC3E}">
        <p14:creationId xmlns:p14="http://schemas.microsoft.com/office/powerpoint/2010/main" val="10084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8401C375-EEB5-B7EB-AEAB-473CF591A2E2}"/>
              </a:ext>
            </a:extLst>
          </p:cNvPr>
          <p:cNvSpPr>
            <a:spLocks noGrp="1"/>
          </p:cNvSpPr>
          <p:nvPr>
            <p:ph type="body" sz="quarter" idx="15"/>
          </p:nvPr>
        </p:nvSpPr>
        <p:spPr>
          <a:xfrm>
            <a:off x="914400" y="6021388"/>
            <a:ext cx="4894263" cy="611187"/>
          </a:xfrm>
        </p:spPr>
        <p:txBody>
          <a:bodyPr/>
          <a:lstStyle/>
          <a:p>
            <a:endParaRPr lang="en-US"/>
          </a:p>
        </p:txBody>
      </p:sp>
      <p:sp>
        <p:nvSpPr>
          <p:cNvPr id="4" name="Plassholder for tekst 3">
            <a:extLst>
              <a:ext uri="{FF2B5EF4-FFF2-40B4-BE49-F238E27FC236}">
                <a16:creationId xmlns:a16="http://schemas.microsoft.com/office/drawing/2014/main" id="{9D0D6B85-5CC1-A711-1CA3-42022FBF5FBC}"/>
              </a:ext>
            </a:extLst>
          </p:cNvPr>
          <p:cNvSpPr>
            <a:spLocks noGrp="1"/>
          </p:cNvSpPr>
          <p:nvPr>
            <p:ph idx="1"/>
          </p:nvPr>
        </p:nvSpPr>
        <p:spPr>
          <a:xfrm>
            <a:off x="647114" y="2518117"/>
            <a:ext cx="5736225" cy="3953021"/>
          </a:xfrm>
        </p:spPr>
        <p:txBody>
          <a:bodyPr>
            <a:normAutofit/>
          </a:bodyPr>
          <a:lstStyle/>
          <a:p>
            <a:r>
              <a:rPr lang="nb-NO" b="1" dirty="0"/>
              <a:t>Perimenopause: </a:t>
            </a:r>
            <a:r>
              <a:rPr lang="nb-NO" dirty="0"/>
              <a:t>tiden da mensen kommer uregelmessig og de første symptomene kan komme</a:t>
            </a:r>
          </a:p>
          <a:p>
            <a:endParaRPr lang="nb-NO" dirty="0"/>
          </a:p>
          <a:p>
            <a:r>
              <a:rPr lang="nb-NO" b="1" dirty="0"/>
              <a:t>Menopause:</a:t>
            </a:r>
            <a:r>
              <a:rPr lang="nb-NO" dirty="0"/>
              <a:t> tiden da mensen har vært fraværene i 12 måneder</a:t>
            </a:r>
          </a:p>
          <a:p>
            <a:endParaRPr lang="nb-NO" dirty="0"/>
          </a:p>
          <a:p>
            <a:r>
              <a:rPr lang="nb-NO" b="1" dirty="0"/>
              <a:t>Postmenopause:</a:t>
            </a:r>
            <a:r>
              <a:rPr lang="nb-NO" dirty="0"/>
              <a:t> tiden etter at mensen har sluttet……resten av livet</a:t>
            </a:r>
          </a:p>
          <a:p>
            <a:endParaRPr lang="nb-NO" dirty="0"/>
          </a:p>
        </p:txBody>
      </p:sp>
      <p:sp>
        <p:nvSpPr>
          <p:cNvPr id="3" name="Tittel 2">
            <a:extLst>
              <a:ext uri="{FF2B5EF4-FFF2-40B4-BE49-F238E27FC236}">
                <a16:creationId xmlns:a16="http://schemas.microsoft.com/office/drawing/2014/main" id="{17352018-77BD-5899-4ABD-2BF90907DA9F}"/>
              </a:ext>
            </a:extLst>
          </p:cNvPr>
          <p:cNvSpPr>
            <a:spLocks noGrp="1"/>
          </p:cNvSpPr>
          <p:nvPr>
            <p:ph type="title"/>
          </p:nvPr>
        </p:nvSpPr>
        <p:spPr>
          <a:xfrm>
            <a:off x="914400" y="1233489"/>
            <a:ext cx="4894263" cy="904216"/>
          </a:xfrm>
        </p:spPr>
        <p:txBody>
          <a:bodyPr anchor="b">
            <a:normAutofit/>
          </a:bodyPr>
          <a:lstStyle/>
          <a:p>
            <a:r>
              <a:rPr lang="nb-NO"/>
              <a:t>Overgangsalderens ulike faser</a:t>
            </a:r>
          </a:p>
        </p:txBody>
      </p:sp>
      <p:pic>
        <p:nvPicPr>
          <p:cNvPr id="8" name="Bilde 7">
            <a:extLst>
              <a:ext uri="{FF2B5EF4-FFF2-40B4-BE49-F238E27FC236}">
                <a16:creationId xmlns:a16="http://schemas.microsoft.com/office/drawing/2014/main" id="{1B65AA52-D854-DE85-EAE9-B2B72C80F02F}"/>
              </a:ext>
            </a:extLst>
          </p:cNvPr>
          <p:cNvPicPr>
            <a:picLocks noChangeAspect="1"/>
          </p:cNvPicPr>
          <p:nvPr/>
        </p:nvPicPr>
        <p:blipFill rotWithShape="1">
          <a:blip r:embed="rId3"/>
          <a:srcRect l="2316" r="3826"/>
          <a:stretch/>
        </p:blipFill>
        <p:spPr>
          <a:xfrm>
            <a:off x="6650625" y="397302"/>
            <a:ext cx="5032976" cy="6460698"/>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96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F8AB7DC4-0F03-DB6E-2F68-0CF3CE63F63B}"/>
              </a:ext>
            </a:extLst>
          </p:cNvPr>
          <p:cNvSpPr>
            <a:spLocks noGrp="1"/>
          </p:cNvSpPr>
          <p:nvPr>
            <p:ph type="body" sz="quarter" idx="15"/>
          </p:nvPr>
        </p:nvSpPr>
        <p:spPr>
          <a:xfrm>
            <a:off x="914400" y="6021388"/>
            <a:ext cx="10366375" cy="611187"/>
          </a:xfrm>
        </p:spPr>
        <p:txBody>
          <a:bodyPr/>
          <a:lstStyle/>
          <a:p>
            <a:endParaRPr lang="en-US"/>
          </a:p>
        </p:txBody>
      </p:sp>
      <p:sp>
        <p:nvSpPr>
          <p:cNvPr id="3" name="Tittel 2">
            <a:extLst>
              <a:ext uri="{FF2B5EF4-FFF2-40B4-BE49-F238E27FC236}">
                <a16:creationId xmlns:a16="http://schemas.microsoft.com/office/drawing/2014/main" id="{8456F1FA-8AAF-5824-56D7-586DC9CE0DFB}"/>
              </a:ext>
            </a:extLst>
          </p:cNvPr>
          <p:cNvSpPr>
            <a:spLocks noGrp="1"/>
          </p:cNvSpPr>
          <p:nvPr>
            <p:ph type="title"/>
          </p:nvPr>
        </p:nvSpPr>
        <p:spPr>
          <a:xfrm>
            <a:off x="914400" y="604434"/>
            <a:ext cx="8709744" cy="631340"/>
          </a:xfrm>
        </p:spPr>
        <p:txBody>
          <a:bodyPr anchor="b">
            <a:normAutofit/>
          </a:bodyPr>
          <a:lstStyle/>
          <a:p>
            <a:r>
              <a:rPr lang="nb-NO" dirty="0"/>
              <a:t>Symptomer på overgangsalder</a:t>
            </a:r>
            <a:endParaRPr lang="nb-NO"/>
          </a:p>
        </p:txBody>
      </p:sp>
      <p:sp>
        <p:nvSpPr>
          <p:cNvPr id="4" name="Plassholder for tekst 3">
            <a:extLst>
              <a:ext uri="{FF2B5EF4-FFF2-40B4-BE49-F238E27FC236}">
                <a16:creationId xmlns:a16="http://schemas.microsoft.com/office/drawing/2014/main" id="{A4D146E2-93D6-2630-05BE-F1CD0D65AE42}"/>
              </a:ext>
            </a:extLst>
          </p:cNvPr>
          <p:cNvSpPr>
            <a:spLocks noGrp="1"/>
          </p:cNvSpPr>
          <p:nvPr>
            <p:ph type="body" sz="quarter" idx="13"/>
          </p:nvPr>
        </p:nvSpPr>
        <p:spPr>
          <a:xfrm>
            <a:off x="911226" y="1557338"/>
            <a:ext cx="4897438" cy="4464050"/>
          </a:xfrm>
        </p:spPr>
        <p:txBody>
          <a:bodyPr>
            <a:normAutofit/>
          </a:bodyPr>
          <a:lstStyle/>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Uregelmessig menstruasjon</a:t>
            </a:r>
          </a:p>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Hetetokter</a:t>
            </a:r>
          </a:p>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Tynnere og tørrere slimhinne i skjeden som kan medføre kløe og smerter ved sex</a:t>
            </a:r>
          </a:p>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Urinveisinfeksjoner</a:t>
            </a:r>
          </a:p>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Tørre, rennende øyne og tørrhet i munnen</a:t>
            </a:r>
          </a:p>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Søvnvansker</a:t>
            </a:r>
          </a:p>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Vektøkning </a:t>
            </a:r>
          </a:p>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Stemningssvingninger, tristhet og depresjon</a:t>
            </a:r>
          </a:p>
          <a:p>
            <a:pPr marL="342900" lvl="0" indent="-342900">
              <a:lnSpc>
                <a:spcPct val="100000"/>
              </a:lnSpc>
              <a:spcAft>
                <a:spcPts val="800"/>
              </a:spcAft>
              <a:buSzPts val="1000"/>
              <a:buFont typeface="Symbol" panose="05050102010706020507" pitchFamily="18" charset="2"/>
              <a:buChar char=""/>
              <a:tabLst>
                <a:tab pos="457200" algn="l"/>
              </a:tabLst>
            </a:pPr>
            <a:r>
              <a:rPr lang="nb-NO" sz="1500" dirty="0">
                <a:effectLst/>
              </a:rPr>
              <a:t>«Hjernetåke»</a:t>
            </a:r>
          </a:p>
          <a:p>
            <a:pPr>
              <a:lnSpc>
                <a:spcPct val="100000"/>
              </a:lnSpc>
            </a:pPr>
            <a:r>
              <a:rPr lang="nb-NO" sz="1500" dirty="0">
                <a:effectLst/>
              </a:rPr>
              <a:t>Hjertebank</a:t>
            </a:r>
            <a:endParaRPr lang="nb-NO" sz="1500" dirty="0"/>
          </a:p>
        </p:txBody>
      </p:sp>
      <p:pic>
        <p:nvPicPr>
          <p:cNvPr id="6" name="Bilde 5">
            <a:extLst>
              <a:ext uri="{FF2B5EF4-FFF2-40B4-BE49-F238E27FC236}">
                <a16:creationId xmlns:a16="http://schemas.microsoft.com/office/drawing/2014/main" id="{502BD595-B7BA-8E0D-492E-0BADC57ECC60}"/>
              </a:ext>
            </a:extLst>
          </p:cNvPr>
          <p:cNvPicPr>
            <a:picLocks noChangeAspect="1"/>
          </p:cNvPicPr>
          <p:nvPr/>
        </p:nvPicPr>
        <p:blipFill>
          <a:blip r:embed="rId2"/>
          <a:stretch>
            <a:fillRect/>
          </a:stretch>
        </p:blipFill>
        <p:spPr>
          <a:xfrm>
            <a:off x="7037277" y="1227917"/>
            <a:ext cx="4246674" cy="5025649"/>
          </a:xfrm>
          <a:prstGeom prst="rect">
            <a:avLst/>
          </a:prstGeom>
          <a:noFill/>
        </p:spPr>
      </p:pic>
    </p:spTree>
    <p:extLst>
      <p:ext uri="{BB962C8B-B14F-4D97-AF65-F5344CB8AC3E}">
        <p14:creationId xmlns:p14="http://schemas.microsoft.com/office/powerpoint/2010/main" val="132959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75D35E9-EBCF-733B-8A5D-9568FFF57FAC}"/>
              </a:ext>
            </a:extLst>
          </p:cNvPr>
          <p:cNvSpPr>
            <a:spLocks noGrp="1"/>
          </p:cNvSpPr>
          <p:nvPr>
            <p:ph type="body" sz="quarter" idx="15"/>
          </p:nvPr>
        </p:nvSpPr>
        <p:spPr>
          <a:xfrm>
            <a:off x="1702191" y="6021387"/>
            <a:ext cx="10366376" cy="611187"/>
          </a:xfrm>
        </p:spPr>
        <p:txBody>
          <a:bodyPr/>
          <a:lstStyle/>
          <a:p>
            <a:endParaRPr lang="nb-NO" dirty="0"/>
          </a:p>
        </p:txBody>
      </p:sp>
      <p:sp>
        <p:nvSpPr>
          <p:cNvPr id="3" name="Tittel 2">
            <a:extLst>
              <a:ext uri="{FF2B5EF4-FFF2-40B4-BE49-F238E27FC236}">
                <a16:creationId xmlns:a16="http://schemas.microsoft.com/office/drawing/2014/main" id="{66D93A4F-A524-68FD-06A8-7ABFFD7A64AC}"/>
              </a:ext>
            </a:extLst>
          </p:cNvPr>
          <p:cNvSpPr>
            <a:spLocks noGrp="1"/>
          </p:cNvSpPr>
          <p:nvPr>
            <p:ph type="title"/>
          </p:nvPr>
        </p:nvSpPr>
        <p:spPr>
          <a:xfrm>
            <a:off x="492370" y="225426"/>
            <a:ext cx="9132644" cy="817660"/>
          </a:xfrm>
        </p:spPr>
        <p:txBody>
          <a:bodyPr>
            <a:normAutofit/>
          </a:bodyPr>
          <a:lstStyle/>
          <a:p>
            <a:r>
              <a:rPr lang="nb-NO" dirty="0"/>
              <a:t>Overgangsalder hos kvinner med utviklingshemning</a:t>
            </a:r>
          </a:p>
        </p:txBody>
      </p:sp>
      <p:sp>
        <p:nvSpPr>
          <p:cNvPr id="4" name="Plassholder for tekst 3">
            <a:extLst>
              <a:ext uri="{FF2B5EF4-FFF2-40B4-BE49-F238E27FC236}">
                <a16:creationId xmlns:a16="http://schemas.microsoft.com/office/drawing/2014/main" id="{56FB5B7A-24FF-BC3F-52A1-199680CA4825}"/>
              </a:ext>
            </a:extLst>
          </p:cNvPr>
          <p:cNvSpPr>
            <a:spLocks noGrp="1"/>
          </p:cNvSpPr>
          <p:nvPr>
            <p:ph type="body" sz="quarter" idx="13"/>
          </p:nvPr>
        </p:nvSpPr>
        <p:spPr>
          <a:xfrm>
            <a:off x="492370" y="1071637"/>
            <a:ext cx="10366376" cy="4811565"/>
          </a:xfrm>
        </p:spPr>
        <p:txBody>
          <a:bodyPr/>
          <a:lstStyle/>
          <a:p>
            <a:r>
              <a:rPr lang="nb-NO" dirty="0"/>
              <a:t>Det finnes lite forskning på temaet </a:t>
            </a:r>
            <a:r>
              <a:rPr lang="nb-NO" dirty="0">
                <a:sym typeface="Wingdings" panose="05000000000000000000" pitchFamily="2" charset="2"/>
              </a:rPr>
              <a:t></a:t>
            </a:r>
            <a:endParaRPr lang="nb-NO" dirty="0"/>
          </a:p>
          <a:p>
            <a:endParaRPr lang="nb-NO" dirty="0"/>
          </a:p>
          <a:p>
            <a:r>
              <a:rPr lang="nb-NO" dirty="0"/>
              <a:t>Hos noen kan eggstokkene slutter å fungere før 40-årsalderen (POI-prematur ovarial insuffisiens)</a:t>
            </a:r>
          </a:p>
          <a:p>
            <a:r>
              <a:rPr lang="nb-NO" dirty="0"/>
              <a:t>Kvinner med Downs syndrom kommer tidlig i overgangsalder, og mange har problemer med å beskrive symptomene sine</a:t>
            </a:r>
          </a:p>
          <a:p>
            <a:r>
              <a:rPr lang="nb-NO" dirty="0"/>
              <a:t>Kvinner med Downs syndrom som kommer tidlig i overgangsalder har økt risiko for tidlig utvikling av Alzheimer</a:t>
            </a:r>
          </a:p>
          <a:p>
            <a:r>
              <a:rPr lang="nb-NO" dirty="0" err="1"/>
              <a:t>Prader</a:t>
            </a:r>
            <a:r>
              <a:rPr lang="nb-NO" dirty="0"/>
              <a:t> Willi syndrom og </a:t>
            </a:r>
            <a:r>
              <a:rPr lang="nb-NO" dirty="0" err="1"/>
              <a:t>hypogonadisme</a:t>
            </a:r>
            <a:r>
              <a:rPr lang="nb-NO" dirty="0"/>
              <a:t>, </a:t>
            </a:r>
            <a:r>
              <a:rPr lang="nb-NO" dirty="0" err="1"/>
              <a:t>dvs</a:t>
            </a:r>
            <a:r>
              <a:rPr lang="nb-NO" dirty="0"/>
              <a:t> nedsatt hormonproduksjon, de må få hormoner for å forebygge beinhelse</a:t>
            </a:r>
          </a:p>
          <a:p>
            <a:r>
              <a:rPr lang="nb-NO" dirty="0" err="1"/>
              <a:t>Willims</a:t>
            </a:r>
            <a:r>
              <a:rPr lang="nb-NO" dirty="0"/>
              <a:t> </a:t>
            </a:r>
            <a:r>
              <a:rPr lang="nb-NO" dirty="0" err="1"/>
              <a:t>syndom</a:t>
            </a:r>
            <a:r>
              <a:rPr lang="nb-NO" dirty="0"/>
              <a:t>: -tidlig overgangsalder? </a:t>
            </a:r>
          </a:p>
          <a:p>
            <a:r>
              <a:rPr lang="nb-NO" dirty="0"/>
              <a:t>Retts syndrom:-tidlige aldringsprosess, trolig tidligere overgangsalder?</a:t>
            </a:r>
          </a:p>
          <a:p>
            <a:pPr lvl="6"/>
            <a:endParaRPr lang="nb-NO" dirty="0"/>
          </a:p>
          <a:p>
            <a:r>
              <a:rPr lang="nb-NO" dirty="0"/>
              <a:t>For referanser se: </a:t>
            </a:r>
            <a:r>
              <a:rPr lang="nb-NO" dirty="0">
                <a:hlinkClick r:id="rId3"/>
              </a:rPr>
              <a:t>https://www.aldringoghelse.no/aldring/utviklingshemning/helse-og-sykdom/overgangsalder-hos-kvinner-med-utviklinghemning/</a:t>
            </a:r>
            <a:endParaRPr lang="nb-NO" dirty="0"/>
          </a:p>
          <a:p>
            <a:endParaRPr lang="nb-NO" dirty="0"/>
          </a:p>
          <a:p>
            <a:endParaRPr lang="nb-NO" dirty="0"/>
          </a:p>
        </p:txBody>
      </p:sp>
    </p:spTree>
    <p:extLst>
      <p:ext uri="{BB962C8B-B14F-4D97-AF65-F5344CB8AC3E}">
        <p14:creationId xmlns:p14="http://schemas.microsoft.com/office/powerpoint/2010/main" val="9746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9AD4A4E7-19F3-0F93-8616-9764051FEE0E}"/>
              </a:ext>
            </a:extLst>
          </p:cNvPr>
          <p:cNvSpPr>
            <a:spLocks noGrp="1"/>
          </p:cNvSpPr>
          <p:nvPr>
            <p:ph type="body" sz="quarter" idx="15"/>
          </p:nvPr>
        </p:nvSpPr>
        <p:spPr/>
        <p:txBody>
          <a:bodyPr/>
          <a:lstStyle/>
          <a:p>
            <a:endParaRPr lang="nb-NO"/>
          </a:p>
        </p:txBody>
      </p:sp>
      <p:sp>
        <p:nvSpPr>
          <p:cNvPr id="4" name="Tittel 3">
            <a:extLst>
              <a:ext uri="{FF2B5EF4-FFF2-40B4-BE49-F238E27FC236}">
                <a16:creationId xmlns:a16="http://schemas.microsoft.com/office/drawing/2014/main" id="{060FC0CC-C72D-E769-2058-B6567ED7812C}"/>
              </a:ext>
            </a:extLst>
          </p:cNvPr>
          <p:cNvSpPr>
            <a:spLocks noGrp="1"/>
          </p:cNvSpPr>
          <p:nvPr>
            <p:ph type="title"/>
          </p:nvPr>
        </p:nvSpPr>
        <p:spPr>
          <a:xfrm>
            <a:off x="1029211" y="1045120"/>
            <a:ext cx="8710613" cy="629054"/>
          </a:xfrm>
        </p:spPr>
        <p:txBody>
          <a:bodyPr>
            <a:normAutofit fontScale="90000"/>
          </a:bodyPr>
          <a:lstStyle/>
          <a:p>
            <a:r>
              <a:rPr lang="nb-NO" dirty="0"/>
              <a:t>Hvorfor bok om overgangsalder med enkelt </a:t>
            </a:r>
            <a:br>
              <a:rPr lang="nb-NO" dirty="0"/>
            </a:br>
            <a:r>
              <a:rPr lang="nb-NO" dirty="0"/>
              <a:t>innhold og tegninger?</a:t>
            </a:r>
          </a:p>
        </p:txBody>
      </p:sp>
      <p:sp>
        <p:nvSpPr>
          <p:cNvPr id="6" name="Plassholder for tekst 5">
            <a:extLst>
              <a:ext uri="{FF2B5EF4-FFF2-40B4-BE49-F238E27FC236}">
                <a16:creationId xmlns:a16="http://schemas.microsoft.com/office/drawing/2014/main" id="{631C13FD-75D4-2358-8773-8B1A00E81590}"/>
              </a:ext>
            </a:extLst>
          </p:cNvPr>
          <p:cNvSpPr>
            <a:spLocks noGrp="1"/>
          </p:cNvSpPr>
          <p:nvPr>
            <p:ph type="body" sz="quarter" idx="13"/>
          </p:nvPr>
        </p:nvSpPr>
        <p:spPr>
          <a:xfrm>
            <a:off x="1029211" y="2223345"/>
            <a:ext cx="6967516" cy="2808185"/>
          </a:xfrm>
        </p:spPr>
        <p:txBody>
          <a:bodyPr/>
          <a:lstStyle/>
          <a:p>
            <a:r>
              <a:rPr lang="nb-NO" i="1" dirty="0"/>
              <a:t>Meg og min alder </a:t>
            </a:r>
            <a:r>
              <a:rPr lang="nb-NO" dirty="0"/>
              <a:t>kurs – tilbakemeldinger fra deltakere</a:t>
            </a:r>
          </a:p>
          <a:p>
            <a:r>
              <a:rPr lang="nb-NO" dirty="0"/>
              <a:t>Tilbud til personer som ønsker faginnhold i enkel tekst</a:t>
            </a:r>
          </a:p>
          <a:p>
            <a:r>
              <a:rPr lang="nb-NO" dirty="0"/>
              <a:t>Øke helsekompetane blant kvinner</a:t>
            </a:r>
          </a:p>
          <a:p>
            <a:r>
              <a:rPr lang="nb-NO" dirty="0"/>
              <a:t>Fokus på kvinnehelse</a:t>
            </a:r>
          </a:p>
          <a:p>
            <a:r>
              <a:rPr lang="nb-NO" dirty="0"/>
              <a:t>Øke bevissthet blant helse- og omsorgspersonell</a:t>
            </a:r>
          </a:p>
          <a:p>
            <a:r>
              <a:rPr lang="nb-NO" dirty="0"/>
              <a:t>Et kommunikasjonsverktøy </a:t>
            </a:r>
          </a:p>
          <a:p>
            <a:endParaRPr lang="nb-NO" dirty="0"/>
          </a:p>
          <a:p>
            <a:endParaRPr lang="nb-NO" dirty="0"/>
          </a:p>
        </p:txBody>
      </p:sp>
      <p:pic>
        <p:nvPicPr>
          <p:cNvPr id="9" name="Bilde 8">
            <a:extLst>
              <a:ext uri="{FF2B5EF4-FFF2-40B4-BE49-F238E27FC236}">
                <a16:creationId xmlns:a16="http://schemas.microsoft.com/office/drawing/2014/main" id="{7EA2F5AC-E25C-84DA-31D5-7CA7C43A93BE}"/>
              </a:ext>
            </a:extLst>
          </p:cNvPr>
          <p:cNvPicPr>
            <a:picLocks noChangeAspect="1"/>
          </p:cNvPicPr>
          <p:nvPr/>
        </p:nvPicPr>
        <p:blipFill>
          <a:blip r:embed="rId2"/>
          <a:stretch>
            <a:fillRect/>
          </a:stretch>
        </p:blipFill>
        <p:spPr>
          <a:xfrm>
            <a:off x="7878739" y="1379074"/>
            <a:ext cx="4158982" cy="4954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364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B37EDA2-2FF8-4DD4-BB7F-B27C2A36C511}"/>
              </a:ext>
            </a:extLst>
          </p:cNvPr>
          <p:cNvSpPr/>
          <p:nvPr/>
        </p:nvSpPr>
        <p:spPr>
          <a:xfrm>
            <a:off x="4272525" y="4486530"/>
            <a:ext cx="3381889" cy="1959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ittel 3">
            <a:extLst>
              <a:ext uri="{FF2B5EF4-FFF2-40B4-BE49-F238E27FC236}">
                <a16:creationId xmlns:a16="http://schemas.microsoft.com/office/drawing/2014/main" id="{E76EC150-022A-6421-4E4D-B80F5E1EDAEC}"/>
              </a:ext>
            </a:extLst>
          </p:cNvPr>
          <p:cNvSpPr>
            <a:spLocks noGrp="1"/>
          </p:cNvSpPr>
          <p:nvPr>
            <p:ph type="title"/>
          </p:nvPr>
        </p:nvSpPr>
        <p:spPr/>
        <p:txBody>
          <a:bodyPr>
            <a:normAutofit fontScale="90000"/>
          </a:bodyPr>
          <a:lstStyle/>
          <a:p>
            <a:r>
              <a:rPr lang="nb-NO" dirty="0"/>
              <a:t>Boka om overgangsalderen</a:t>
            </a:r>
            <a:br>
              <a:rPr lang="nb-NO" dirty="0"/>
            </a:br>
            <a:r>
              <a:rPr lang="nb-NO" dirty="0"/>
              <a:t>- med enkelt innhold og tegninger </a:t>
            </a:r>
          </a:p>
        </p:txBody>
      </p:sp>
      <p:sp>
        <p:nvSpPr>
          <p:cNvPr id="6" name="Plassholder for tekst 5">
            <a:extLst>
              <a:ext uri="{FF2B5EF4-FFF2-40B4-BE49-F238E27FC236}">
                <a16:creationId xmlns:a16="http://schemas.microsoft.com/office/drawing/2014/main" id="{69210C86-7C7C-1F42-7DF2-95D5692EFCD3}"/>
              </a:ext>
            </a:extLst>
          </p:cNvPr>
          <p:cNvSpPr>
            <a:spLocks noGrp="1"/>
          </p:cNvSpPr>
          <p:nvPr>
            <p:ph type="body" sz="quarter" idx="13"/>
          </p:nvPr>
        </p:nvSpPr>
        <p:spPr>
          <a:xfrm>
            <a:off x="914400" y="1566095"/>
            <a:ext cx="8417334" cy="1959538"/>
          </a:xfrm>
        </p:spPr>
        <p:txBody>
          <a:bodyPr/>
          <a:lstStyle/>
          <a:p>
            <a:pPr marL="0" indent="0">
              <a:buNone/>
            </a:pPr>
            <a:r>
              <a:rPr lang="nb-NO" dirty="0"/>
              <a:t>Prosjektet er støttet av Stiftelsen DAM (prosjektnummer HEL-434859) og Norske Kvinners Sanitetsforening. </a:t>
            </a:r>
          </a:p>
          <a:p>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r>
              <a:rPr lang="nb-NO" dirty="0"/>
              <a:t>Takk til brukermedvirkerne:</a:t>
            </a:r>
          </a:p>
          <a:p>
            <a:endParaRPr lang="nb-NO" dirty="0"/>
          </a:p>
        </p:txBody>
      </p:sp>
      <p:pic>
        <p:nvPicPr>
          <p:cNvPr id="11" name="Bilde 10">
            <a:extLst>
              <a:ext uri="{FF2B5EF4-FFF2-40B4-BE49-F238E27FC236}">
                <a16:creationId xmlns:a16="http://schemas.microsoft.com/office/drawing/2014/main" id="{617D6695-8487-ACCE-EEFE-963957BDD658}"/>
              </a:ext>
            </a:extLst>
          </p:cNvPr>
          <p:cNvPicPr>
            <a:picLocks noChangeAspect="1"/>
          </p:cNvPicPr>
          <p:nvPr/>
        </p:nvPicPr>
        <p:blipFill>
          <a:blip r:embed="rId2"/>
          <a:stretch>
            <a:fillRect/>
          </a:stretch>
        </p:blipFill>
        <p:spPr>
          <a:xfrm>
            <a:off x="1017792" y="2545864"/>
            <a:ext cx="4105275" cy="1257300"/>
          </a:xfrm>
          <a:prstGeom prst="rect">
            <a:avLst/>
          </a:prstGeom>
        </p:spPr>
      </p:pic>
      <p:sp>
        <p:nvSpPr>
          <p:cNvPr id="13" name="TekstSylinder 12">
            <a:extLst>
              <a:ext uri="{FF2B5EF4-FFF2-40B4-BE49-F238E27FC236}">
                <a16:creationId xmlns:a16="http://schemas.microsoft.com/office/drawing/2014/main" id="{81302DD9-5B02-2000-98D0-AACBBACBF37B}"/>
              </a:ext>
            </a:extLst>
          </p:cNvPr>
          <p:cNvSpPr txBox="1"/>
          <p:nvPr/>
        </p:nvSpPr>
        <p:spPr>
          <a:xfrm>
            <a:off x="4509831" y="4137743"/>
            <a:ext cx="2237763" cy="2308324"/>
          </a:xfrm>
          <a:prstGeom prst="rect">
            <a:avLst/>
          </a:prstGeom>
          <a:solidFill>
            <a:srgbClr val="CCDDD7"/>
          </a:solidFill>
        </p:spPr>
        <p:txBody>
          <a:bodyPr wrap="square">
            <a:spAutoFit/>
          </a:bodyPr>
          <a:lstStyle/>
          <a:p>
            <a:pPr algn="l"/>
            <a:r>
              <a:rPr lang="nb-NO" sz="1800" b="0" i="0" u="none" strike="noStrike" baseline="0" dirty="0">
                <a:latin typeface="MuseoSans-500"/>
              </a:rPr>
              <a:t>Therese Hem</a:t>
            </a:r>
          </a:p>
          <a:p>
            <a:pPr algn="l"/>
            <a:r>
              <a:rPr lang="nb-NO" sz="1800" b="0" i="0" u="none" strike="noStrike" baseline="0" dirty="0">
                <a:latin typeface="MuseoSans-500"/>
              </a:rPr>
              <a:t>Anne Henriksen</a:t>
            </a:r>
          </a:p>
          <a:p>
            <a:pPr algn="l"/>
            <a:r>
              <a:rPr lang="nb-NO" sz="1800" b="0" i="0" u="none" strike="noStrike" baseline="0" dirty="0">
                <a:latin typeface="MuseoSans-500"/>
              </a:rPr>
              <a:t>Katrine Eide</a:t>
            </a:r>
          </a:p>
          <a:p>
            <a:pPr algn="l"/>
            <a:r>
              <a:rPr lang="nb-NO" sz="1800" b="0" i="0" u="none" strike="noStrike" baseline="0" dirty="0">
                <a:latin typeface="MuseoSans-500"/>
              </a:rPr>
              <a:t>Elin Fallsen</a:t>
            </a:r>
          </a:p>
          <a:p>
            <a:pPr algn="l"/>
            <a:r>
              <a:rPr lang="nb-NO" sz="1800" b="0" i="0" u="none" strike="noStrike" baseline="0" dirty="0">
                <a:latin typeface="MuseoSans-500"/>
              </a:rPr>
              <a:t>Bente Kalberg</a:t>
            </a:r>
          </a:p>
          <a:p>
            <a:pPr algn="l"/>
            <a:r>
              <a:rPr lang="nb-NO" sz="1800" b="0" i="0" u="none" strike="noStrike" baseline="0" dirty="0">
                <a:latin typeface="MuseoSans-500"/>
              </a:rPr>
              <a:t>Elin Bekkevold</a:t>
            </a:r>
          </a:p>
          <a:p>
            <a:pPr algn="l"/>
            <a:r>
              <a:rPr lang="nb-NO" sz="1800" b="0" i="0" u="none" strike="noStrike" baseline="0" dirty="0">
                <a:latin typeface="MuseoSans-500"/>
              </a:rPr>
              <a:t>Gunn Risberg </a:t>
            </a:r>
          </a:p>
          <a:p>
            <a:pPr algn="l"/>
            <a:r>
              <a:rPr lang="nb-NO" sz="1800" b="0" i="0" u="none" strike="noStrike" baseline="0" dirty="0">
                <a:latin typeface="MuseoSans-500"/>
              </a:rPr>
              <a:t>Hilde Marie Bue</a:t>
            </a:r>
          </a:p>
        </p:txBody>
      </p:sp>
      <p:sp>
        <p:nvSpPr>
          <p:cNvPr id="2" name="TekstSylinder 1">
            <a:extLst>
              <a:ext uri="{FF2B5EF4-FFF2-40B4-BE49-F238E27FC236}">
                <a16:creationId xmlns:a16="http://schemas.microsoft.com/office/drawing/2014/main" id="{000E437D-73D4-117F-E55F-0700B54E7358}"/>
              </a:ext>
            </a:extLst>
          </p:cNvPr>
          <p:cNvSpPr txBox="1"/>
          <p:nvPr/>
        </p:nvSpPr>
        <p:spPr>
          <a:xfrm>
            <a:off x="8554065" y="132735"/>
            <a:ext cx="45719" cy="536521"/>
          </a:xfrm>
          <a:prstGeom prst="rect">
            <a:avLst/>
          </a:prstGeom>
          <a:solidFill>
            <a:srgbClr val="CCDDD7"/>
          </a:solidFill>
        </p:spPr>
        <p:txBody>
          <a:bodyPr wrap="square" lIns="144000" tIns="144000" rIns="144000" bIns="144000" rtlCol="0" anchor="t">
            <a:spAutoFit/>
          </a:bodyPr>
          <a:lstStyle/>
          <a:p>
            <a:pPr algn="l">
              <a:lnSpc>
                <a:spcPct val="110000"/>
              </a:lnSpc>
              <a:spcAft>
                <a:spcPts val="700"/>
              </a:spcAft>
            </a:pPr>
            <a:endParaRPr lang="nb-NO" sz="1600" dirty="0"/>
          </a:p>
        </p:txBody>
      </p:sp>
    </p:spTree>
    <p:extLst>
      <p:ext uri="{BB962C8B-B14F-4D97-AF65-F5344CB8AC3E}">
        <p14:creationId xmlns:p14="http://schemas.microsoft.com/office/powerpoint/2010/main" val="221326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81EEA37-2D0B-62A6-1EE3-DD01FECF7D7E}"/>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8C26A8EF-C955-71A5-EEF8-B0F3152AAF2D}"/>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DD5FDE50-9C2F-5E80-F56F-0A4A3C93041C}"/>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83B0515B-A514-2174-D52C-68D0E17E50DF}"/>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497C9997-D006-20C4-009B-323C97448B2A}"/>
              </a:ext>
            </a:extLst>
          </p:cNvPr>
          <p:cNvPicPr>
            <a:picLocks noChangeAspect="1"/>
          </p:cNvPicPr>
          <p:nvPr/>
        </p:nvPicPr>
        <p:blipFill>
          <a:blip r:embed="rId2"/>
          <a:stretch>
            <a:fillRect/>
          </a:stretch>
        </p:blipFill>
        <p:spPr>
          <a:xfrm>
            <a:off x="0" y="0"/>
            <a:ext cx="5674603" cy="6858000"/>
          </a:xfrm>
          <a:prstGeom prst="rect">
            <a:avLst/>
          </a:prstGeom>
        </p:spPr>
      </p:pic>
      <p:pic>
        <p:nvPicPr>
          <p:cNvPr id="9" name="Bilde 8">
            <a:extLst>
              <a:ext uri="{FF2B5EF4-FFF2-40B4-BE49-F238E27FC236}">
                <a16:creationId xmlns:a16="http://schemas.microsoft.com/office/drawing/2014/main" id="{C5BA1EFE-016A-F0D2-E178-6BEDD9A3EEDA}"/>
              </a:ext>
            </a:extLst>
          </p:cNvPr>
          <p:cNvPicPr>
            <a:picLocks noChangeAspect="1"/>
          </p:cNvPicPr>
          <p:nvPr/>
        </p:nvPicPr>
        <p:blipFill>
          <a:blip r:embed="rId3"/>
          <a:stretch>
            <a:fillRect/>
          </a:stretch>
        </p:blipFill>
        <p:spPr>
          <a:xfrm>
            <a:off x="6585826" y="848112"/>
            <a:ext cx="4202883" cy="5558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933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5DA533C-39A7-F3C8-821E-BF0883F7F691}"/>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A970B6E5-46A0-BDC9-FC4C-6619518C2312}"/>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734DD51E-BF4B-49B9-34A8-96FFC2080517}"/>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7A4531CD-DB02-A018-521F-F2D93A927B8E}"/>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406BAF74-D1AB-0430-3E24-821E8ADDEC9C}"/>
              </a:ext>
            </a:extLst>
          </p:cNvPr>
          <p:cNvPicPr>
            <a:picLocks noChangeAspect="1"/>
          </p:cNvPicPr>
          <p:nvPr/>
        </p:nvPicPr>
        <p:blipFill>
          <a:blip r:embed="rId2"/>
          <a:stretch>
            <a:fillRect/>
          </a:stretch>
        </p:blipFill>
        <p:spPr>
          <a:xfrm>
            <a:off x="3276463" y="0"/>
            <a:ext cx="5639074" cy="6858000"/>
          </a:xfrm>
          <a:prstGeom prst="rect">
            <a:avLst/>
          </a:prstGeom>
        </p:spPr>
      </p:pic>
    </p:spTree>
    <p:extLst>
      <p:ext uri="{BB962C8B-B14F-4D97-AF65-F5344CB8AC3E}">
        <p14:creationId xmlns:p14="http://schemas.microsoft.com/office/powerpoint/2010/main" val="113044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dring og helse">
  <a:themeElements>
    <a:clrScheme name="230">
      <a:dk1>
        <a:srgbClr val="414342"/>
      </a:dk1>
      <a:lt1>
        <a:srgbClr val="FFFFFF"/>
      </a:lt1>
      <a:dk2>
        <a:srgbClr val="025637"/>
      </a:dk2>
      <a:lt2>
        <a:srgbClr val="E6E6E6"/>
      </a:lt2>
      <a:accent1>
        <a:srgbClr val="35785F"/>
      </a:accent1>
      <a:accent2>
        <a:srgbClr val="9DCB68"/>
      </a:accent2>
      <a:accent3>
        <a:srgbClr val="E3B028"/>
      </a:accent3>
      <a:accent4>
        <a:srgbClr val="6A9835"/>
      </a:accent4>
      <a:accent5>
        <a:srgbClr val="499B97"/>
      </a:accent5>
      <a:accent6>
        <a:srgbClr val="007896"/>
      </a:accent6>
      <a:hlink>
        <a:srgbClr val="5E911A"/>
      </a:hlink>
      <a:folHlink>
        <a:srgbClr val="919191"/>
      </a:folHlink>
    </a:clrScheme>
    <a:fontScheme name="AH-DMJK-Muse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D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CCDDD7"/>
          </a:solidFill>
        </a:ln>
      </a:spPr>
      <a:bodyPr/>
      <a:lstStyle/>
      <a:style>
        <a:lnRef idx="1">
          <a:schemeClr val="accent1"/>
        </a:lnRef>
        <a:fillRef idx="0">
          <a:schemeClr val="accent1"/>
        </a:fillRef>
        <a:effectRef idx="0">
          <a:schemeClr val="accent1"/>
        </a:effectRef>
        <a:fontRef idx="minor">
          <a:schemeClr val="tx1"/>
        </a:fontRef>
      </a:style>
    </a:lnDef>
    <a:txDef>
      <a:spPr>
        <a:solidFill>
          <a:srgbClr val="CCDDD7"/>
        </a:solidFill>
      </a:spPr>
      <a:bodyPr wrap="square" lIns="144000" tIns="144000" rIns="144000" bIns="144000" rtlCol="0" anchor="t">
        <a:spAutoFit/>
      </a:bodyPr>
      <a:lstStyle>
        <a:defPPr algn="l">
          <a:lnSpc>
            <a:spcPct val="110000"/>
          </a:lnSpc>
          <a:spcAft>
            <a:spcPts val="700"/>
          </a:spcAft>
          <a:defRPr sz="1600" dirty="0"/>
        </a:defPPr>
      </a:lstStyle>
    </a:txDef>
  </a:objectDefaults>
  <a:extraClrSchemeLst/>
  <a:custClrLst>
    <a:custClr name="Custom Color 1">
      <a:srgbClr val="CCDDD7"/>
    </a:custClr>
    <a:custClr name="Custom Color 2">
      <a:srgbClr val="9ABBAF"/>
    </a:custClr>
    <a:custClr name="Custom Color 3">
      <a:srgbClr val="679A87"/>
    </a:custClr>
    <a:custClr name="Custom Color 4">
      <a:srgbClr val="35785F"/>
    </a:custClr>
    <a:custClr name="Custom Color 5">
      <a:srgbClr val="02452C"/>
    </a:custClr>
    <a:custClr name="Custom Color 6">
      <a:srgbClr val="013421"/>
    </a:custClr>
    <a:custClr name="Custom Color 7">
      <a:srgbClr val="012216"/>
    </a:custClr>
    <a:custClr name="Custom Color 8">
      <a:srgbClr val="00110B"/>
    </a:custClr>
    <a:custClr name="Custom Color 9">
      <a:srgbClr val="8C2541"/>
    </a:custClr>
    <a:custClr name="Custom Color 10">
      <a:srgbClr val="632E5E"/>
    </a:custClr>
    <a:custClr name="Custom Color 11">
      <a:srgbClr val="E7F2D9"/>
    </a:custClr>
    <a:custClr name="Custom Color 12">
      <a:srgbClr val="CEE5B3"/>
    </a:custClr>
    <a:custClr name="Custom Color 13">
      <a:srgbClr val="B6D88E"/>
    </a:custClr>
    <a:custClr name="Custom Color 14">
      <a:srgbClr val="85BE42"/>
    </a:custClr>
    <a:custClr name="Custom Color 15">
      <a:srgbClr val="6A9835"/>
    </a:custClr>
    <a:custClr name="Custom Color 16">
      <a:srgbClr val="507228"/>
    </a:custClr>
    <a:custClr name="Custom Color 17">
      <a:srgbClr val="354C1A"/>
    </a:custClr>
    <a:custClr name="Custom Color 18">
      <a:srgbClr val="1B260D"/>
    </a:custClr>
    <a:custClr name="Custom Color 19">
      <a:srgbClr val="A35167"/>
    </a:custClr>
    <a:custClr name="Custom Color 20">
      <a:srgbClr val="82587E"/>
    </a:custClr>
    <a:custClr name="Custom Color 21">
      <a:srgbClr val="FAEFD4"/>
    </a:custClr>
    <a:custClr name="Custom Color 22">
      <a:srgbClr val="F4DFA9"/>
    </a:custClr>
    <a:custClr name="Custom Color 23">
      <a:srgbClr val="EFD07E"/>
    </a:custClr>
    <a:custClr name="Custom Color 24">
      <a:srgbClr val="E9C053"/>
    </a:custClr>
    <a:custClr name="Custom Color 25">
      <a:srgbClr val="B68D20"/>
    </a:custClr>
    <a:custClr name="Custom Color 26">
      <a:srgbClr val="896A18"/>
    </a:custClr>
    <a:custClr name="Custom Color 27">
      <a:srgbClr val="5B4610"/>
    </a:custClr>
    <a:custClr name="Custom Color 28">
      <a:srgbClr val="2E2308"/>
    </a:custClr>
    <a:custClr name="Custom Color 29">
      <a:srgbClr val="BA7C8D"/>
    </a:custClr>
    <a:custClr name="Custom Color 30">
      <a:srgbClr val="A1829E"/>
    </a:custClr>
    <a:custClr name="Custom Color 31">
      <a:srgbClr val="DAEBEB"/>
    </a:custClr>
    <a:custClr name="Custom Color 32">
      <a:srgbClr val="B6D7D7"/>
    </a:custClr>
    <a:custClr name="Custom Color 33">
      <a:srgbClr val="91C3C4"/>
    </a:custClr>
    <a:custClr name="Custom Color 34">
      <a:srgbClr val="6DAFB0"/>
    </a:custClr>
    <a:custClr name="Custom Color 35">
      <a:srgbClr val="3A7C7D"/>
    </a:custClr>
    <a:custClr name="Custom Color 36">
      <a:srgbClr val="2B5D5E"/>
    </a:custClr>
    <a:custClr name="Custom Color 37">
      <a:srgbClr val="1D3E3E"/>
    </a:custClr>
    <a:custClr name="Custom Color 38">
      <a:srgbClr val="0E1F1F"/>
    </a:custClr>
    <a:custClr name="Custom Color 39">
      <a:srgbClr val="D1A8B3"/>
    </a:custClr>
    <a:custClr name="Custom Color 40">
      <a:srgbClr val="C1ABBF"/>
    </a:custClr>
    <a:custClr name="Custom Color 41">
      <a:srgbClr val="CCE4EA"/>
    </a:custClr>
    <a:custClr name="Custom Color 42">
      <a:srgbClr val="99C9D5"/>
    </a:custClr>
    <a:custClr name="Custom Color 43">
      <a:srgbClr val="66AFC1"/>
    </a:custClr>
    <a:custClr name="Custom Color 44">
      <a:srgbClr val="3394AC"/>
    </a:custClr>
    <a:custClr name="Custom Color 45">
      <a:srgbClr val="006179"/>
    </a:custClr>
    <a:custClr name="Custom Color 46">
      <a:srgbClr val="00495B"/>
    </a:custClr>
    <a:custClr name="Custom Color 47">
      <a:srgbClr val="00303C"/>
    </a:custClr>
    <a:custClr name="Custom Color 48">
      <a:srgbClr val="00181E"/>
    </a:custClr>
    <a:custClr name="Custom Color 49">
      <a:srgbClr val="E8D3D9"/>
    </a:custClr>
    <a:custClr name="Custom Color 50">
      <a:srgbClr val="E0D5DF"/>
    </a:custClr>
  </a:custClrLst>
  <a:extLst>
    <a:ext uri="{05A4C25C-085E-4340-85A3-A5531E510DB2}">
      <thm15:themeFamily xmlns:thm15="http://schemas.microsoft.com/office/thememl/2012/main" name="Presentasjon7" id="{78CD9F11-552A-FA4D-BBA5-CC2463474FE7}" vid="{68C9E171-8E09-AF41-BC89-99B7A25CD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28D4C31D5AFFF4AB922FE97531B0119" ma:contentTypeVersion="13" ma:contentTypeDescription="Opprett et nytt dokument." ma:contentTypeScope="" ma:versionID="aef86fa89ae4828fbcdbaa116435a4be">
  <xsd:schema xmlns:xsd="http://www.w3.org/2001/XMLSchema" xmlns:xs="http://www.w3.org/2001/XMLSchema" xmlns:p="http://schemas.microsoft.com/office/2006/metadata/properties" xmlns:ns3="f0056045-db89-41c2-89c0-938cddbbfc5b" xmlns:ns4="7db8dc2c-4368-439c-8dff-63fe8c79111d" targetNamespace="http://schemas.microsoft.com/office/2006/metadata/properties" ma:root="true" ma:fieldsID="33d90787eeda208e21b1b0a7fb7d1696" ns3:_="" ns4:_="">
    <xsd:import namespace="f0056045-db89-41c2-89c0-938cddbbfc5b"/>
    <xsd:import namespace="7db8dc2c-4368-439c-8dff-63fe8c79111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56045-db89-41c2-89c0-938cddbbfc5b"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SharingHintHash" ma:index="10"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b8dc2c-4368-439c-8dff-63fe8c79111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DE74F3-A9B4-4ACE-9DB5-60660B4F43A9}">
  <ds:schemaRefs>
    <ds:schemaRef ds:uri="http://schemas.openxmlformats.org/package/2006/metadata/core-properties"/>
    <ds:schemaRef ds:uri="http://purl.org/dc/terms/"/>
    <ds:schemaRef ds:uri="http://schemas.microsoft.com/office/infopath/2007/PartnerControls"/>
    <ds:schemaRef ds:uri="f0056045-db89-41c2-89c0-938cddbbfc5b"/>
    <ds:schemaRef ds:uri="http://schemas.microsoft.com/office/2006/documentManagement/types"/>
    <ds:schemaRef ds:uri="http://schemas.microsoft.com/office/2006/metadata/properties"/>
    <ds:schemaRef ds:uri="http://purl.org/dc/elements/1.1/"/>
    <ds:schemaRef ds:uri="7db8dc2c-4368-439c-8dff-63fe8c79111d"/>
    <ds:schemaRef ds:uri="http://www.w3.org/XML/1998/namespace"/>
    <ds:schemaRef ds:uri="http://purl.org/dc/dcmitype/"/>
  </ds:schemaRefs>
</ds:datastoreItem>
</file>

<file path=customXml/itemProps2.xml><?xml version="1.0" encoding="utf-8"?>
<ds:datastoreItem xmlns:ds="http://schemas.openxmlformats.org/officeDocument/2006/customXml" ds:itemID="{FC5CF755-279D-433F-8F9D-3E8CF328D18E}">
  <ds:schemaRefs>
    <ds:schemaRef ds:uri="http://schemas.microsoft.com/sharepoint/v3/contenttype/forms"/>
  </ds:schemaRefs>
</ds:datastoreItem>
</file>

<file path=customXml/itemProps3.xml><?xml version="1.0" encoding="utf-8"?>
<ds:datastoreItem xmlns:ds="http://schemas.openxmlformats.org/officeDocument/2006/customXml" ds:itemID="{25E23390-08E9-4260-80CC-62B2DE045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056045-db89-41c2-89c0-938cddbbfc5b"/>
    <ds:schemaRef ds:uri="7db8dc2c-4368-439c-8dff-63fe8c791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Norsk presentasjonsmal 2022</Template>
  <TotalTime>225</TotalTime>
  <Words>492</Words>
  <Application>Microsoft Office PowerPoint</Application>
  <PresentationFormat>Widescreen</PresentationFormat>
  <Paragraphs>76</Paragraphs>
  <Slides>13</Slides>
  <Notes>3</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13</vt:i4>
      </vt:variant>
    </vt:vector>
  </HeadingPairs>
  <TitlesOfParts>
    <vt:vector size="23" baseType="lpstr">
      <vt:lpstr>-apple-system</vt:lpstr>
      <vt:lpstr>Arial</vt:lpstr>
      <vt:lpstr>Courier New</vt:lpstr>
      <vt:lpstr>MuseoSans-500</vt:lpstr>
      <vt:lpstr>Symbol</vt:lpstr>
      <vt:lpstr>System Font Regular</vt:lpstr>
      <vt:lpstr>var(--fontFamilyBase)</vt:lpstr>
      <vt:lpstr>Verdana</vt:lpstr>
      <vt:lpstr>Wingdings</vt:lpstr>
      <vt:lpstr>Aldring og helse</vt:lpstr>
      <vt:lpstr>Kvinner med utviklingshemning og overgangsalderen</vt:lpstr>
      <vt:lpstr>Hva skjer i overgangsalderen</vt:lpstr>
      <vt:lpstr>Overgangsalderens ulike faser</vt:lpstr>
      <vt:lpstr>Symptomer på overgangsalder</vt:lpstr>
      <vt:lpstr>Overgangsalder hos kvinner med utviklingshemning</vt:lpstr>
      <vt:lpstr>Hvorfor bok om overgangsalder med enkelt  innhold og tegninger?</vt:lpstr>
      <vt:lpstr>Boka om overgangsalderen - med enkelt innhold og tegninger </vt:lpstr>
      <vt:lpstr>PowerPoint-presentasjon</vt:lpstr>
      <vt:lpstr>PowerPoint-presentasjon</vt:lpstr>
      <vt:lpstr>PowerPoint-presentasjon</vt:lpstr>
      <vt:lpstr>PowerPoint-presentasjon</vt:lpstr>
      <vt:lpstr>PowerPoint-presentasjon</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lene.kristiansen@aldringoghelse.no</dc:creator>
  <cp:keywords/>
  <dc:description/>
  <cp:lastModifiedBy>lene.kristiansen@aldringoghelse.no</cp:lastModifiedBy>
  <cp:revision>21</cp:revision>
  <cp:lastPrinted>2022-03-21T12:18:34Z</cp:lastPrinted>
  <dcterms:created xsi:type="dcterms:W3CDTF">2024-02-28T10:09:27Z</dcterms:created>
  <dcterms:modified xsi:type="dcterms:W3CDTF">2024-03-11T11:25:11Z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0x010100128D4C31D5AFFF4AB922FE97531B0119</vt:lpwstr>
  </property>
</Properties>
</file>