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1"/>
  </p:notesMasterIdLst>
  <p:sldIdLst>
    <p:sldId id="4612" r:id="rId5"/>
    <p:sldId id="4621" r:id="rId6"/>
    <p:sldId id="4610" r:id="rId7"/>
    <p:sldId id="4606" r:id="rId8"/>
    <p:sldId id="4613" r:id="rId9"/>
    <p:sldId id="4579" r:id="rId10"/>
    <p:sldId id="4609" r:id="rId11"/>
    <p:sldId id="4607" r:id="rId12"/>
    <p:sldId id="4568" r:id="rId13"/>
    <p:sldId id="4617" r:id="rId14"/>
    <p:sldId id="4618" r:id="rId15"/>
    <p:sldId id="4615" r:id="rId16"/>
    <p:sldId id="4622" r:id="rId17"/>
    <p:sldId id="4619" r:id="rId18"/>
    <p:sldId id="4608" r:id="rId19"/>
    <p:sldId id="4623" r:id="rId20"/>
  </p:sldIdLst>
  <p:sldSz cx="24384000" cy="13716000"/>
  <p:notesSz cx="6889750" cy="10021888"/>
  <p:custDataLst>
    <p:tags r:id="rId22"/>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lvl1pPr>
    <a:lvl2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lvl2pPr>
    <a:lvl3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lvl3pPr>
    <a:lvl4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lvl4pPr>
    <a:lvl5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lvl5pPr>
    <a:lvl6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lvl6pPr>
    <a:lvl7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lvl7pPr>
    <a:lvl8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lvl8pPr>
    <a:lvl9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4E0944-2BEA-A7FB-8500-36AEB716F4C1}" name="Karsten Kreyberg" initials="KK" userId="S::karsten@ohdoki.com::cc88799e-fd3d-4606-8259-ab3524dd6309" providerId="AD"/>
  <p188:author id="{169F93B0-7AF8-BDCF-A998-D6226E674A80}" name="Mohammad Hammad" initials="MH" userId="Mohammad Hamma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ander Bjørkmann" initials="AB" lastIdx="5" clrIdx="0">
    <p:extLst>
      <p:ext uri="{19B8F6BF-5375-455C-9EA6-DF929625EA0E}">
        <p15:presenceInfo xmlns:p15="http://schemas.microsoft.com/office/powerpoint/2012/main" userId="Alexander Bjørkm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73A"/>
    <a:srgbClr val="DFE5EF"/>
    <a:srgbClr val="C3CFE1"/>
    <a:srgbClr val="9DB1CF"/>
    <a:srgbClr val="4C6C9C"/>
    <a:srgbClr val="5B5E4D"/>
    <a:srgbClr val="EFEEEA"/>
    <a:srgbClr val="F2901A"/>
    <a:srgbClr val="3B88B4"/>
    <a:srgbClr val="4C6F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1F1F1"/>
          </a:solidFill>
        </a:fill>
      </a:tcStyle>
    </a:wholeTbl>
    <a:band2H>
      <a:tcTxStyle/>
      <a:tcStyle>
        <a:tcBdr/>
        <a:fill>
          <a:solidFill>
            <a:srgbClr val="F8F8F8"/>
          </a:solidFill>
        </a:fill>
      </a:tcStyle>
    </a:band2H>
    <a:firstCol>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9E5"/>
          </a:solidFill>
        </a:fill>
      </a:tcStyle>
    </a:wholeTbl>
    <a:band2H>
      <a:tcTxStyle/>
      <a:tcStyle>
        <a:tcBdr/>
        <a:fill>
          <a:solidFill>
            <a:srgbClr val="E7EDF2"/>
          </a:solidFill>
        </a:fill>
      </a:tcStyle>
    </a:band2H>
    <a:firstCol>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EDEE"/>
          </a:solidFill>
        </a:fill>
      </a:tcStyle>
    </a:wholeTbl>
    <a:band2H>
      <a:tcTxStyle/>
      <a:tcStyle>
        <a:tcBdr/>
        <a:fill>
          <a:solidFill>
            <a:srgbClr val="F4F6F6"/>
          </a:solidFill>
        </a:fill>
      </a:tcStyle>
    </a:band2H>
    <a:firstCol>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Montserrat Bold"/>
          <a:ea typeface="Montserrat Bold"/>
          <a:cs typeface="Montserrat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Montserrat Bold"/>
          <a:ea typeface="Montserrat Bold"/>
          <a:cs typeface="Montserrat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Montserrat Bold"/>
          <a:ea typeface="Montserrat Bold"/>
          <a:cs typeface="Montserrat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Montserrat Bold"/>
          <a:ea typeface="Montserrat Bold"/>
          <a:cs typeface="Montserrat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Montserrat Bold"/>
          <a:ea typeface="Montserrat Bold"/>
          <a:cs typeface="Montserrat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Montserrat Bold"/>
          <a:ea typeface="Montserrat Bold"/>
          <a:cs typeface="Montserrat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Montserrat Bold"/>
          <a:ea typeface="Montserrat Bold"/>
          <a:cs typeface="Montserrat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38" autoAdjust="0"/>
  </p:normalViewPr>
  <p:slideViewPr>
    <p:cSldViewPr snapToGrid="0">
      <p:cViewPr varScale="1">
        <p:scale>
          <a:sx n="26" d="100"/>
          <a:sy n="26" d="100"/>
        </p:scale>
        <p:origin x="1204" y="4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wita Remvik" userId="ca0c9584-f61f-4074-972d-3ee9a9863063" providerId="ADAL" clId="{F90F8271-1CD0-437C-A07C-1CCFB7C05B58}"/>
    <pc:docChg chg="modSld">
      <pc:chgData name="Juwita Remvik" userId="ca0c9584-f61f-4074-972d-3ee9a9863063" providerId="ADAL" clId="{F90F8271-1CD0-437C-A07C-1CCFB7C05B58}" dt="2024-03-13T08:19:39.172" v="20" actId="20577"/>
      <pc:docMkLst>
        <pc:docMk/>
      </pc:docMkLst>
      <pc:sldChg chg="modNotesTx">
        <pc:chgData name="Juwita Remvik" userId="ca0c9584-f61f-4074-972d-3ee9a9863063" providerId="ADAL" clId="{F90F8271-1CD0-437C-A07C-1CCFB7C05B58}" dt="2024-03-13T06:57:10.111" v="17" actId="20577"/>
        <pc:sldMkLst>
          <pc:docMk/>
          <pc:sldMk cId="3125744068" sldId="4606"/>
        </pc:sldMkLst>
      </pc:sldChg>
      <pc:sldChg chg="modNotesTx">
        <pc:chgData name="Juwita Remvik" userId="ca0c9584-f61f-4074-972d-3ee9a9863063" providerId="ADAL" clId="{F90F8271-1CD0-437C-A07C-1CCFB7C05B58}" dt="2024-03-13T08:19:39.172" v="20" actId="20577"/>
        <pc:sldMkLst>
          <pc:docMk/>
          <pc:sldMk cId="1377103551" sldId="4617"/>
        </pc:sldMkLst>
      </pc:sldChg>
      <pc:sldChg chg="modNotesTx">
        <pc:chgData name="Juwita Remvik" userId="ca0c9584-f61f-4074-972d-3ee9a9863063" providerId="ADAL" clId="{F90F8271-1CD0-437C-A07C-1CCFB7C05B58}" dt="2024-03-13T06:41:49.120" v="9" actId="113"/>
        <pc:sldMkLst>
          <pc:docMk/>
          <pc:sldMk cId="175827328" sldId="4621"/>
        </pc:sldMkLst>
      </pc:sldChg>
      <pc:sldChg chg="modNotesTx">
        <pc:chgData name="Juwita Remvik" userId="ca0c9584-f61f-4074-972d-3ee9a9863063" providerId="ADAL" clId="{F90F8271-1CD0-437C-A07C-1CCFB7C05B58}" dt="2024-03-13T07:05:24.697" v="19" actId="20577"/>
        <pc:sldMkLst>
          <pc:docMk/>
          <pc:sldMk cId="3622331770" sldId="46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57" name="Shape 857"/>
          <p:cNvSpPr>
            <a:spLocks noGrp="1" noRot="1" noChangeAspect="1"/>
          </p:cNvSpPr>
          <p:nvPr>
            <p:ph type="sldImg"/>
          </p:nvPr>
        </p:nvSpPr>
        <p:spPr>
          <a:xfrm>
            <a:off x="106363" y="752475"/>
            <a:ext cx="6677025" cy="3756025"/>
          </a:xfrm>
          <a:prstGeom prst="rect">
            <a:avLst/>
          </a:prstGeom>
        </p:spPr>
        <p:txBody>
          <a:bodyPr lIns="92336" tIns="46168" rIns="92336" bIns="46168"/>
          <a:lstStyle/>
          <a:p>
            <a:endParaRPr/>
          </a:p>
        </p:txBody>
      </p:sp>
      <p:sp>
        <p:nvSpPr>
          <p:cNvPr id="858" name="Shape 858"/>
          <p:cNvSpPr>
            <a:spLocks noGrp="1"/>
          </p:cNvSpPr>
          <p:nvPr>
            <p:ph type="body" sz="quarter" idx="1"/>
          </p:nvPr>
        </p:nvSpPr>
        <p:spPr>
          <a:xfrm>
            <a:off x="918634" y="4760398"/>
            <a:ext cx="5052484" cy="4509849"/>
          </a:xfrm>
          <a:prstGeom prst="rect">
            <a:avLst/>
          </a:prstGeom>
        </p:spPr>
        <p:txBody>
          <a:bodyPr lIns="92336" tIns="46168" rIns="92336" bIns="46168"/>
          <a:lstStyle/>
          <a:p>
            <a:endParaRPr/>
          </a:p>
        </p:txBody>
      </p:sp>
    </p:spTree>
  </p:cSld>
  <p:clrMap bg1="lt1" tx1="dk1" bg2="lt2" tx2="dk2" accent1="accent1" accent2="accent2" accent3="accent3" accent4="accent4" accent5="accent5" accent6="accent6" hlink="hlink" folHlink="folHlink"/>
  <p:notesStyle>
    <a:lvl1pPr defTabSz="1659751" latinLnBrk="0">
      <a:defRPr sz="2000">
        <a:latin typeface="+mj-lt"/>
        <a:ea typeface="+mj-ea"/>
        <a:cs typeface="+mj-cs"/>
        <a:sym typeface="Montserrat Regular"/>
      </a:defRPr>
    </a:lvl1pPr>
    <a:lvl2pPr indent="228600" defTabSz="1659751" latinLnBrk="0">
      <a:defRPr sz="2000">
        <a:latin typeface="+mj-lt"/>
        <a:ea typeface="+mj-ea"/>
        <a:cs typeface="+mj-cs"/>
        <a:sym typeface="Montserrat Regular"/>
      </a:defRPr>
    </a:lvl2pPr>
    <a:lvl3pPr indent="457200" defTabSz="1659751" latinLnBrk="0">
      <a:defRPr sz="2000">
        <a:latin typeface="+mj-lt"/>
        <a:ea typeface="+mj-ea"/>
        <a:cs typeface="+mj-cs"/>
        <a:sym typeface="Montserrat Regular"/>
      </a:defRPr>
    </a:lvl3pPr>
    <a:lvl4pPr indent="685800" defTabSz="1659751" latinLnBrk="0">
      <a:defRPr sz="2000">
        <a:latin typeface="+mj-lt"/>
        <a:ea typeface="+mj-ea"/>
        <a:cs typeface="+mj-cs"/>
        <a:sym typeface="Montserrat Regular"/>
      </a:defRPr>
    </a:lvl4pPr>
    <a:lvl5pPr indent="914400" defTabSz="1659751" latinLnBrk="0">
      <a:defRPr sz="2000">
        <a:latin typeface="+mj-lt"/>
        <a:ea typeface="+mj-ea"/>
        <a:cs typeface="+mj-cs"/>
        <a:sym typeface="Montserrat Regular"/>
      </a:defRPr>
    </a:lvl5pPr>
    <a:lvl6pPr indent="1143000" defTabSz="1659751" latinLnBrk="0">
      <a:defRPr sz="2000">
        <a:latin typeface="+mj-lt"/>
        <a:ea typeface="+mj-ea"/>
        <a:cs typeface="+mj-cs"/>
        <a:sym typeface="Montserrat Regular"/>
      </a:defRPr>
    </a:lvl6pPr>
    <a:lvl7pPr indent="1371600" defTabSz="1659751" latinLnBrk="0">
      <a:defRPr sz="2000">
        <a:latin typeface="+mj-lt"/>
        <a:ea typeface="+mj-ea"/>
        <a:cs typeface="+mj-cs"/>
        <a:sym typeface="Montserrat Regular"/>
      </a:defRPr>
    </a:lvl7pPr>
    <a:lvl8pPr indent="1600200" defTabSz="1659751" latinLnBrk="0">
      <a:defRPr sz="2000">
        <a:latin typeface="+mj-lt"/>
        <a:ea typeface="+mj-ea"/>
        <a:cs typeface="+mj-cs"/>
        <a:sym typeface="Montserrat Regular"/>
      </a:defRPr>
    </a:lvl8pPr>
    <a:lvl9pPr indent="1828800" defTabSz="1659751" latinLnBrk="0">
      <a:defRPr sz="2000">
        <a:latin typeface="+mj-lt"/>
        <a:ea typeface="+mj-ea"/>
        <a:cs typeface="+mj-cs"/>
        <a:sym typeface="Montserrat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 It’s great to see SO many of you here today. Thank you NFSS for inviting us to present what we’ve been working in the past 5 years and the opportunities it can give you.</a:t>
            </a:r>
          </a:p>
        </p:txBody>
      </p:sp>
    </p:spTree>
    <p:extLst>
      <p:ext uri="{BB962C8B-B14F-4D97-AF65-F5344CB8AC3E}">
        <p14:creationId xmlns:p14="http://schemas.microsoft.com/office/powerpoint/2010/main" val="2787949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has completely changed the way people use the Handy</a:t>
            </a:r>
          </a:p>
        </p:txBody>
      </p:sp>
    </p:spTree>
    <p:extLst>
      <p:ext uri="{BB962C8B-B14F-4D97-AF65-F5344CB8AC3E}">
        <p14:creationId xmlns:p14="http://schemas.microsoft.com/office/powerpoint/2010/main" val="149340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MPower Me designs and supports personalized assistive technology for those with cognitive dissonance</a:t>
            </a:r>
          </a:p>
          <a:p>
            <a:endParaRPr lang="en-GB" dirty="0"/>
          </a:p>
          <a:p>
            <a:r>
              <a:rPr lang="en-GB" dirty="0"/>
              <a:t>Cincinnati Children’s program works with fertility preservation for those whose medical conditions place them at risk for fertility complications in the future</a:t>
            </a:r>
          </a:p>
        </p:txBody>
      </p:sp>
    </p:spTree>
    <p:extLst>
      <p:ext uri="{BB962C8B-B14F-4D97-AF65-F5344CB8AC3E}">
        <p14:creationId xmlns:p14="http://schemas.microsoft.com/office/powerpoint/2010/main" val="1797336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3BC95-1DEB-1BC1-CD1F-85EBE10235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C73CA-772A-B5CD-4C06-091354A41B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91D0C-5B50-85C0-C5E8-586E77798F99}"/>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30299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28D26-88EB-895D-F93B-AB5027990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BE114-5AD3-C875-70FF-4893CA09A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7785E5-D4EE-F4CC-F531-A4CBF1E4E3F5}"/>
              </a:ext>
            </a:extLst>
          </p:cNvPr>
          <p:cNvSpPr>
            <a:spLocks noGrp="1"/>
          </p:cNvSpPr>
          <p:nvPr>
            <p:ph type="body" idx="1"/>
          </p:nvPr>
        </p:nvSpPr>
        <p:spPr/>
        <p:txBody>
          <a:bodyPr/>
          <a:lstStyle/>
          <a:p>
            <a:r>
              <a:rPr lang="en-GB" dirty="0"/>
              <a:t>Hardware: </a:t>
            </a:r>
          </a:p>
          <a:p>
            <a:r>
              <a:rPr lang="en-GB" dirty="0"/>
              <a:t>- Sleeves – vibrating, heating</a:t>
            </a:r>
          </a:p>
          <a:p>
            <a:r>
              <a:rPr lang="en-GB" dirty="0"/>
              <a:t>- Flat surface – different surface, attach to wheelchair, medical beds</a:t>
            </a:r>
          </a:p>
          <a:p>
            <a:endParaRPr lang="en-GB" dirty="0"/>
          </a:p>
          <a:p>
            <a:r>
              <a:rPr lang="en-GB" dirty="0"/>
              <a:t>Open API</a:t>
            </a:r>
          </a:p>
          <a:p>
            <a:r>
              <a:rPr lang="en-GB" dirty="0"/>
              <a:t>- we think that’s amazing </a:t>
            </a:r>
          </a:p>
          <a:p>
            <a:r>
              <a:rPr lang="en-GB" dirty="0"/>
              <a:t>- Medical app</a:t>
            </a:r>
          </a:p>
          <a:p>
            <a:endParaRPr lang="en-GB" dirty="0"/>
          </a:p>
        </p:txBody>
      </p:sp>
    </p:spTree>
    <p:extLst>
      <p:ext uri="{BB962C8B-B14F-4D97-AF65-F5344CB8AC3E}">
        <p14:creationId xmlns:p14="http://schemas.microsoft.com/office/powerpoint/2010/main" val="919025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We have the tech know-how</a:t>
            </a:r>
          </a:p>
          <a:p>
            <a:r>
              <a:rPr lang="en-GB" dirty="0"/>
              <a:t>- You have the medical insights and expertise, understand the challenges we need to overcome </a:t>
            </a:r>
          </a:p>
          <a:p>
            <a:r>
              <a:rPr lang="en-GB" dirty="0"/>
              <a:t>- I invite you to talk to us, and share your ideas</a:t>
            </a:r>
          </a:p>
          <a:p>
            <a:r>
              <a:rPr lang="en-GB" dirty="0"/>
              <a:t>- Together we can find solutions</a:t>
            </a:r>
          </a:p>
          <a:p>
            <a:r>
              <a:rPr lang="en-GB" dirty="0"/>
              <a:t>- 2025 more happy people masturbating with Handy</a:t>
            </a:r>
          </a:p>
          <a:p>
            <a:endParaRPr lang="en-GB" dirty="0"/>
          </a:p>
        </p:txBody>
      </p:sp>
    </p:spTree>
    <p:extLst>
      <p:ext uri="{BB962C8B-B14F-4D97-AF65-F5344CB8AC3E}">
        <p14:creationId xmlns:p14="http://schemas.microsoft.com/office/powerpoint/2010/main" val="3533944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0038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F57A2-A773-AAEB-7E86-3FB41DB98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2571E-0A07-5987-4C18-DDD54EF92F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D9F50-28D6-49D7-37C3-323CDC8F4D50}"/>
              </a:ext>
            </a:extLst>
          </p:cNvPr>
          <p:cNvSpPr>
            <a:spLocks noGrp="1"/>
          </p:cNvSpPr>
          <p:nvPr>
            <p:ph type="body" idx="1"/>
          </p:nvPr>
        </p:nvSpPr>
        <p:spPr/>
        <p:txBody>
          <a:bodyPr/>
          <a:lstStyle/>
          <a:p>
            <a:r>
              <a:rPr lang="en-GB" dirty="0"/>
              <a:t>During this session, I’d like you to have this question at the back of your mind: how can I</a:t>
            </a:r>
            <a:r>
              <a:rPr lang="en-GB" b="1" dirty="0"/>
              <a:t> </a:t>
            </a:r>
            <a:r>
              <a:rPr lang="en-GB" b="1" u="sng" dirty="0"/>
              <a:t>utilize</a:t>
            </a:r>
            <a:r>
              <a:rPr lang="en-GB" b="1" dirty="0"/>
              <a:t> </a:t>
            </a:r>
            <a:r>
              <a:rPr lang="en-GB" b="0" dirty="0"/>
              <a:t>this</a:t>
            </a:r>
            <a:r>
              <a:rPr lang="en-GB" dirty="0"/>
              <a:t> to help the community? </a:t>
            </a:r>
            <a:br>
              <a:rPr lang="en-GB" dirty="0">
                <a:cs typeface="+mj-lt"/>
              </a:rPr>
            </a:br>
            <a:endParaRPr lang="en-GB" dirty="0">
              <a:cs typeface="+mj-lt"/>
            </a:endParaRPr>
          </a:p>
          <a:p>
            <a:r>
              <a:rPr lang="en-GB" dirty="0"/>
              <a:t>Can I have a show of hands,  how many of you have heard about </a:t>
            </a:r>
            <a:r>
              <a:rPr lang="en-GB" b="1" dirty="0"/>
              <a:t>THE HANDY</a:t>
            </a:r>
            <a:r>
              <a:rPr lang="en-GB" dirty="0"/>
              <a:t>? </a:t>
            </a:r>
          </a:p>
          <a:p>
            <a:r>
              <a:rPr lang="en-GB" dirty="0"/>
              <a:t>Yes – awesome</a:t>
            </a:r>
          </a:p>
          <a:p>
            <a:r>
              <a:rPr lang="en-GB" dirty="0"/>
              <a:t>No – here’s what the Handy is all about</a:t>
            </a:r>
          </a:p>
        </p:txBody>
      </p:sp>
    </p:spTree>
    <p:extLst>
      <p:ext uri="{BB962C8B-B14F-4D97-AF65-F5344CB8AC3E}">
        <p14:creationId xmlns:p14="http://schemas.microsoft.com/office/powerpoint/2010/main" val="65291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all started in 2018 in Oslo, when our founders decided to revolutionize market by making world’s smartest and most advanced sex toys.</a:t>
            </a:r>
          </a:p>
          <a:p>
            <a:endParaRPr lang="en-GB" dirty="0"/>
          </a:p>
          <a:p>
            <a:r>
              <a:rPr lang="en-GB" dirty="0"/>
              <a:t>Satellite offices: </a:t>
            </a:r>
            <a:r>
              <a:rPr lang="en-GB" dirty="0" err="1"/>
              <a:t>Batam</a:t>
            </a:r>
            <a:r>
              <a:rPr lang="en-GB" dirty="0"/>
              <a:t> (Indonesia), Indore (India), Miami (USA), various cities (Brazil)</a:t>
            </a:r>
          </a:p>
          <a:p>
            <a:endParaRPr lang="en-GB" dirty="0"/>
          </a:p>
          <a:p>
            <a:endParaRPr lang="en-GB" dirty="0"/>
          </a:p>
        </p:txBody>
      </p:sp>
    </p:spTree>
    <p:extLst>
      <p:ext uri="{BB962C8B-B14F-4D97-AF65-F5344CB8AC3E}">
        <p14:creationId xmlns:p14="http://schemas.microsoft.com/office/powerpoint/2010/main" val="581838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CB833-7F61-B58D-EEA8-42EE5BC13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86476-746E-DC8D-386B-B701D6C6C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63045-4D48-A8B1-1F60-CF7DFDEAB34E}"/>
              </a:ext>
            </a:extLst>
          </p:cNvPr>
          <p:cNvSpPr>
            <a:spLocks noGrp="1"/>
          </p:cNvSpPr>
          <p:nvPr>
            <p:ph type="body" idx="1"/>
          </p:nvPr>
        </p:nvSpPr>
        <p:spPr/>
        <p:txBody>
          <a:bodyPr/>
          <a:lstStyle/>
          <a:p>
            <a:r>
              <a:rPr lang="en-GB" dirty="0"/>
              <a:t>NAV </a:t>
            </a:r>
            <a:r>
              <a:rPr lang="en-GB" dirty="0" err="1"/>
              <a:t>Hjelpemiddelsentral</a:t>
            </a:r>
            <a:r>
              <a:rPr lang="en-GB" dirty="0"/>
              <a:t> – who can help us get back in there? </a:t>
            </a:r>
          </a:p>
          <a:p>
            <a:endParaRPr lang="en-GB" dirty="0"/>
          </a:p>
          <a:p>
            <a:r>
              <a:rPr lang="en-GB" dirty="0"/>
              <a:t>Vi er </a:t>
            </a:r>
            <a:r>
              <a:rPr lang="en-GB" dirty="0" err="1"/>
              <a:t>norske</a:t>
            </a:r>
            <a:r>
              <a:rPr lang="en-GB" dirty="0"/>
              <a:t> </a:t>
            </a:r>
            <a:r>
              <a:rPr lang="en-GB" dirty="0" err="1"/>
              <a:t>og</a:t>
            </a:r>
            <a:r>
              <a:rPr lang="en-GB" dirty="0"/>
              <a:t> vi er </a:t>
            </a:r>
            <a:r>
              <a:rPr lang="en-GB" dirty="0" err="1"/>
              <a:t>stolte</a:t>
            </a:r>
            <a:r>
              <a:rPr lang="en-GB" dirty="0"/>
              <a:t> </a:t>
            </a:r>
            <a:r>
              <a:rPr lang="en-GB" dirty="0" err="1"/>
              <a:t>av</a:t>
            </a:r>
            <a:r>
              <a:rPr lang="en-GB" dirty="0"/>
              <a:t> det</a:t>
            </a:r>
          </a:p>
        </p:txBody>
      </p:sp>
    </p:spTree>
    <p:extLst>
      <p:ext uri="{BB962C8B-B14F-4D97-AF65-F5344CB8AC3E}">
        <p14:creationId xmlns:p14="http://schemas.microsoft.com/office/powerpoint/2010/main" val="393647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Let me guide you through the Handyverse </a:t>
            </a:r>
          </a:p>
          <a:p>
            <a:pPr marL="0" marR="0">
              <a:lnSpc>
                <a:spcPct val="107000"/>
              </a:lnSpc>
              <a:spcBef>
                <a:spcPts val="0"/>
              </a:spcBef>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Share feedback, experience, ideas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9472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me show you how it’s done</a:t>
            </a:r>
          </a:p>
          <a:p>
            <a:endParaRPr lang="en-GB" dirty="0"/>
          </a:p>
          <a:p>
            <a:r>
              <a:rPr lang="en-GB" dirty="0"/>
              <a:t>I can connect the device to the app and remote control it. </a:t>
            </a:r>
          </a:p>
          <a:p>
            <a:endParaRPr lang="en-GB" dirty="0"/>
          </a:p>
        </p:txBody>
      </p:sp>
    </p:spTree>
    <p:extLst>
      <p:ext uri="{BB962C8B-B14F-4D97-AF65-F5344CB8AC3E}">
        <p14:creationId xmlns:p14="http://schemas.microsoft.com/office/powerpoint/2010/main" val="2196934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if you’re not Handy?</a:t>
            </a:r>
          </a:p>
        </p:txBody>
      </p:sp>
    </p:spTree>
    <p:extLst>
      <p:ext uri="{BB962C8B-B14F-4D97-AF65-F5344CB8AC3E}">
        <p14:creationId xmlns:p14="http://schemas.microsoft.com/office/powerpoint/2010/main" val="4271778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Used to be Handy</a:t>
            </a:r>
          </a:p>
          <a:p>
            <a:pPr marL="0" marR="0" lvl="0" indent="0">
              <a:lnSpc>
                <a:spcPct val="107000"/>
              </a:lnSpc>
              <a:spcBef>
                <a:spcPts val="0"/>
              </a:spcBef>
              <a:spcAft>
                <a:spcPts val="0"/>
              </a:spcAft>
              <a:buFont typeface="Calibri" panose="020F050202020403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Nils Arne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Morka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Calibri" panose="020F050202020403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35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år</a:t>
            </a:r>
            <a:r>
              <a:rPr lang="en-US" sz="1800" dirty="0">
                <a:effectLst/>
                <a:latin typeface="Calibri" panose="020F0502020204030204" pitchFamily="34" charset="0"/>
                <a:ea typeface="Calibri" panose="020F0502020204030204" pitchFamily="34" charset="0"/>
                <a:cs typeface="Times New Roman" panose="02020603050405020304" pitchFamily="18" charset="0"/>
              </a:rPr>
              <a:t>, ALS</a:t>
            </a:r>
          </a:p>
          <a:p>
            <a:pPr marL="0" marR="0" lvl="0" indent="0">
              <a:lnSpc>
                <a:spcPct val="107000"/>
              </a:lnSpc>
              <a:spcBef>
                <a:spcPts val="0"/>
              </a:spcBef>
              <a:spcAft>
                <a:spcPts val="0"/>
              </a:spcAft>
              <a:buFont typeface="Calibri" panose="020F050202020403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Strong advocate for sexual health on social media despite his disabilities</a:t>
            </a:r>
          </a:p>
        </p:txBody>
      </p:sp>
    </p:spTree>
    <p:extLst>
      <p:ext uri="{BB962C8B-B14F-4D97-AF65-F5344CB8AC3E}">
        <p14:creationId xmlns:p14="http://schemas.microsoft.com/office/powerpoint/2010/main" val="1543657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9CFA8-BAC9-F3BE-50F1-320A4934D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D064E-4FAA-0A7A-D54F-1573593C5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A91D3-8E7A-9D6E-DCDB-C79471E232A6}"/>
              </a:ext>
            </a:extLst>
          </p:cNvPr>
          <p:cNvSpPr>
            <a:spLocks noGrp="1"/>
          </p:cNvSpPr>
          <p:nvPr>
            <p:ph type="body" idx="1"/>
          </p:nvPr>
        </p:nvSpPr>
        <p:spPr/>
        <p:txBody>
          <a:bodyPr/>
          <a:lstStyle/>
          <a:p>
            <a:pPr marL="0" marR="0" lvl="0" indent="0" defTabSz="1659751" eaLnBrk="1" fontAlgn="auto" latinLnBrk="0" hangingPunct="1">
              <a:lnSpc>
                <a:spcPct val="100000"/>
              </a:lnSpc>
              <a:spcBef>
                <a:spcPts val="0"/>
              </a:spcBef>
              <a:spcAft>
                <a:spcPts val="0"/>
              </a:spcAft>
              <a:buClrTx/>
              <a:buSzTx/>
              <a:buFontTx/>
              <a:buNone/>
              <a:tabLst/>
              <a:defRPr/>
            </a:pPr>
            <a:r>
              <a:rPr lang="en-GB" dirty="0"/>
              <a:t>- </a:t>
            </a:r>
            <a:r>
              <a:rPr lang="en-GB" dirty="0" err="1"/>
              <a:t>Bjørn</a:t>
            </a:r>
            <a:endParaRPr lang="en-GB" dirty="0"/>
          </a:p>
          <a:p>
            <a:pPr marL="0" marR="0" lvl="0" indent="0" defTabSz="1659751" eaLnBrk="1" fontAlgn="auto" latinLnBrk="0" hangingPunct="1">
              <a:lnSpc>
                <a:spcPct val="100000"/>
              </a:lnSpc>
              <a:spcBef>
                <a:spcPts val="0"/>
              </a:spcBef>
              <a:spcAft>
                <a:spcPts val="0"/>
              </a:spcAft>
              <a:buClrTx/>
              <a:buSzTx/>
              <a:buFontTx/>
              <a:buNone/>
              <a:tabLst/>
              <a:defRPr/>
            </a:pPr>
            <a:r>
              <a:rPr lang="en-GB" dirty="0"/>
              <a:t>- 50 years old from </a:t>
            </a:r>
            <a:r>
              <a:rPr lang="en-GB" dirty="0" err="1"/>
              <a:t>Trøndelag</a:t>
            </a:r>
            <a:endParaRPr lang="en-GB" dirty="0"/>
          </a:p>
          <a:p>
            <a:pPr marL="0" marR="0" lvl="0" indent="0" defTabSz="1659751" eaLnBrk="1" fontAlgn="auto" latinLnBrk="0" hangingPunct="1">
              <a:lnSpc>
                <a:spcPct val="100000"/>
              </a:lnSpc>
              <a:spcBef>
                <a:spcPts val="0"/>
              </a:spcBef>
              <a:spcAft>
                <a:spcPts val="0"/>
              </a:spcAft>
              <a:buClrTx/>
              <a:buSzTx/>
              <a:buFontTx/>
              <a:buNone/>
              <a:tabLst/>
              <a:defRPr/>
            </a:pPr>
            <a:r>
              <a:rPr lang="en-GB" dirty="0"/>
              <a:t>- Spinal injuries and wheelchair bound</a:t>
            </a:r>
          </a:p>
          <a:p>
            <a:endParaRPr lang="en-US" dirty="0"/>
          </a:p>
        </p:txBody>
      </p:sp>
    </p:spTree>
    <p:extLst>
      <p:ext uri="{BB962C8B-B14F-4D97-AF65-F5344CB8AC3E}">
        <p14:creationId xmlns:p14="http://schemas.microsoft.com/office/powerpoint/2010/main" val="431883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8431752" y="2318298"/>
            <a:ext cx="12755254" cy="2736483"/>
          </a:xfrm>
          <a:prstGeom prst="rect">
            <a:avLst/>
          </a:prstGeom>
        </p:spPr>
        <p:txBody>
          <a:bodyPr anchor="b"/>
          <a:lstStyle>
            <a:lvl1pPr marL="0" indent="0">
              <a:spcBef>
                <a:spcPts val="2100"/>
              </a:spcBef>
              <a:buClrTx/>
              <a:buSzTx/>
              <a:buNone/>
              <a:defRPr>
                <a:latin typeface="Montserrat Bold"/>
                <a:ea typeface="Montserrat Bold"/>
                <a:cs typeface="Montserrat Bold"/>
                <a:sym typeface="Montserrat Bold"/>
              </a:defRPr>
            </a:lvl1pPr>
            <a:lvl2pPr marL="0" indent="0">
              <a:spcBef>
                <a:spcPts val="2100"/>
              </a:spcBef>
              <a:buClrTx/>
              <a:buSzTx/>
              <a:buNone/>
              <a:defRPr>
                <a:latin typeface="Montserrat Bold"/>
                <a:ea typeface="Montserrat Bold"/>
                <a:cs typeface="Montserrat Bold"/>
                <a:sym typeface="Montserrat Bold"/>
              </a:defRPr>
            </a:lvl2pPr>
            <a:lvl3pPr marL="0" indent="0">
              <a:spcBef>
                <a:spcPts val="2100"/>
              </a:spcBef>
              <a:buClrTx/>
              <a:buSzTx/>
              <a:buNone/>
              <a:defRPr>
                <a:latin typeface="Montserrat Bold"/>
                <a:ea typeface="Montserrat Bold"/>
                <a:cs typeface="Montserrat Bold"/>
                <a:sym typeface="Montserrat Bold"/>
              </a:defRPr>
            </a:lvl3pPr>
            <a:lvl4pPr marL="0" indent="0">
              <a:spcBef>
                <a:spcPts val="2100"/>
              </a:spcBef>
              <a:buClrTx/>
              <a:buSzTx/>
              <a:buNone/>
              <a:defRPr>
                <a:latin typeface="Montserrat Bold"/>
                <a:ea typeface="Montserrat Bold"/>
                <a:cs typeface="Montserrat Bold"/>
                <a:sym typeface="Montserrat Bold"/>
              </a:defRPr>
            </a:lvl4pPr>
            <a:lvl5pPr marL="0" indent="0">
              <a:spcBef>
                <a:spcPts val="2100"/>
              </a:spcBef>
              <a:buClrTx/>
              <a:buSzTx/>
              <a:buNone/>
              <a:defRPr>
                <a:latin typeface="Montserrat Bold"/>
                <a:ea typeface="Montserrat Bold"/>
                <a:cs typeface="Montserrat Bold"/>
                <a:sym typeface="Montserrat Bold"/>
              </a:defRPr>
            </a:lvl5pPr>
          </a:lstStyle>
          <a:p>
            <a:r>
              <a:t>Logo-Area</a:t>
            </a:r>
          </a:p>
          <a:p>
            <a:pPr lvl="1"/>
            <a:endParaRPr/>
          </a:p>
          <a:p>
            <a:pPr lvl="2"/>
            <a:endParaRPr/>
          </a:p>
          <a:p>
            <a:pPr lvl="3"/>
            <a:endParaRPr/>
          </a:p>
          <a:p>
            <a:pPr lvl="4"/>
            <a:endParaRPr/>
          </a:p>
        </p:txBody>
      </p:sp>
      <p:sp>
        <p:nvSpPr>
          <p:cNvPr id="12" name="Textplatzhalter 10"/>
          <p:cNvSpPr>
            <a:spLocks noGrp="1"/>
          </p:cNvSpPr>
          <p:nvPr>
            <p:ph type="body" sz="quarter" idx="21" hasCustomPrompt="1"/>
          </p:nvPr>
        </p:nvSpPr>
        <p:spPr>
          <a:xfrm>
            <a:off x="8431752" y="6024369"/>
            <a:ext cx="12755254" cy="1389563"/>
          </a:xfrm>
          <a:prstGeom prst="rect">
            <a:avLst/>
          </a:prstGeom>
        </p:spPr>
        <p:txBody>
          <a:bodyPr/>
          <a:lstStyle>
            <a:lvl1pPr marL="0" indent="0">
              <a:spcBef>
                <a:spcPts val="0"/>
              </a:spcBef>
              <a:buClrTx/>
              <a:buSzTx/>
              <a:buNone/>
              <a:defRPr sz="4200">
                <a:solidFill>
                  <a:srgbClr val="124046"/>
                </a:solidFill>
                <a:latin typeface="Montserrat Bold"/>
                <a:ea typeface="Montserrat Bold"/>
                <a:cs typeface="Montserrat Bold"/>
                <a:sym typeface="Montserrat Bold"/>
              </a:defRPr>
            </a:lvl1pPr>
          </a:lstStyle>
          <a:p>
            <a:r>
              <a:t>Topic</a:t>
            </a:r>
          </a:p>
        </p:txBody>
      </p:sp>
      <p:sp>
        <p:nvSpPr>
          <p:cNvPr id="13" name="Slide Number"/>
          <p:cNvSpPr txBox="1">
            <a:spLocks noGrp="1"/>
          </p:cNvSpPr>
          <p:nvPr>
            <p:ph type="sldNum" sz="quarter" idx="2"/>
          </p:nvPr>
        </p:nvSpPr>
        <p:spPr>
          <a:xfrm>
            <a:off x="15959465" y="12477312"/>
            <a:ext cx="438009" cy="470775"/>
          </a:xfrm>
          <a:prstGeom prst="rect">
            <a:avLst/>
          </a:prstGeom>
        </p:spPr>
        <p:txBody>
          <a:bodyPr lIns="82987" tIns="82987" rIns="82987" bIns="82987"/>
          <a:lstStyle>
            <a:lvl1pPr>
              <a:defRPr sz="2000">
                <a:solidFill>
                  <a:srgbClr val="000000"/>
                </a:solidFill>
                <a:latin typeface="+mj-lt"/>
                <a:ea typeface="+mj-ea"/>
                <a:cs typeface="+mj-cs"/>
                <a:sym typeface="Montserrat Regular"/>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wo colums-thin without subtitle">
    <p:spTree>
      <p:nvGrpSpPr>
        <p:cNvPr id="1" name=""/>
        <p:cNvGrpSpPr/>
        <p:nvPr/>
      </p:nvGrpSpPr>
      <p:grpSpPr>
        <a:xfrm>
          <a:off x="0" y="0"/>
          <a:ext cx="0" cy="0"/>
          <a:chOff x="0" y="0"/>
          <a:chExt cx="0" cy="0"/>
        </a:xfrm>
      </p:grpSpPr>
      <p:sp>
        <p:nvSpPr>
          <p:cNvPr id="187"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188"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189"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190"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191" name="Body Level One…"/>
          <p:cNvSpPr txBox="1">
            <a:spLocks noGrp="1"/>
          </p:cNvSpPr>
          <p:nvPr>
            <p:ph type="body" sz="half" idx="1"/>
          </p:nvPr>
        </p:nvSpPr>
        <p:spPr>
          <a:xfrm>
            <a:off x="3826628" y="2945559"/>
            <a:ext cx="7370865" cy="9156795"/>
          </a:xfrm>
          <a:prstGeom prst="rect">
            <a:avLst/>
          </a:prstGeom>
        </p:spPr>
        <p:txBody>
          <a:bodyPr/>
          <a:lstStyle>
            <a:lvl1pPr marL="300000" indent="-300000">
              <a:buFont typeface="Montserrat Regular"/>
            </a:lvl1pPr>
            <a:lvl2pPr marL="630975" indent="-361950">
              <a:buFont typeface="Montserrat Regular"/>
            </a:lvl2pPr>
            <a:lvl3pPr marL="81097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192" name="Straight Connector 5"/>
          <p:cNvSpPr/>
          <p:nvPr/>
        </p:nvSpPr>
        <p:spPr>
          <a:xfrm>
            <a:off x="3826628" y="2871371"/>
            <a:ext cx="7383934" cy="1"/>
          </a:xfrm>
          <a:prstGeom prst="line">
            <a:avLst/>
          </a:prstGeom>
          <a:solidFill>
            <a:srgbClr val="FFFFFF"/>
          </a:solidFill>
          <a:ln w="3175">
            <a:solidFill>
              <a:srgbClr val="868889"/>
            </a:solidFill>
          </a:ln>
        </p:spPr>
        <p:txBody>
          <a:bodyPr lIns="45718" tIns="45718" rIns="45718" bIns="45718"/>
          <a:lstStyle/>
          <a:p>
            <a:endParaRPr/>
          </a:p>
        </p:txBody>
      </p:sp>
      <p:sp>
        <p:nvSpPr>
          <p:cNvPr id="193" name="Straight Connector 17"/>
          <p:cNvSpPr/>
          <p:nvPr/>
        </p:nvSpPr>
        <p:spPr>
          <a:xfrm>
            <a:off x="13170895" y="2871371"/>
            <a:ext cx="7383936" cy="1"/>
          </a:xfrm>
          <a:prstGeom prst="line">
            <a:avLst/>
          </a:prstGeom>
          <a:solidFill>
            <a:srgbClr val="FFFFFF"/>
          </a:solidFill>
          <a:ln w="3175">
            <a:solidFill>
              <a:srgbClr val="868889"/>
            </a:solidFill>
          </a:ln>
        </p:spPr>
        <p:txBody>
          <a:bodyPr lIns="45718" tIns="45718" rIns="45718" bIns="45718"/>
          <a:lstStyle/>
          <a:p>
            <a:endParaRPr/>
          </a:p>
        </p:txBody>
      </p:sp>
      <p:sp>
        <p:nvSpPr>
          <p:cNvPr id="194"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195" name="TextBox 14"/>
          <p:cNvSpPr txBox="1"/>
          <p:nvPr/>
        </p:nvSpPr>
        <p:spPr>
          <a:xfrm>
            <a:off x="19302183" y="12565314"/>
            <a:ext cx="1906093" cy="228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p>
            <a:pPr algn="r">
              <a:defRPr sz="1400" spc="175">
                <a:solidFill>
                  <a:srgbClr val="3A5357"/>
                </a:solidFill>
              </a:defRPr>
            </a:pPr>
            <a:r>
              <a:t>C</a:t>
            </a:r>
            <a:r>
              <a:rPr sz="1000" spc="166"/>
              <a:t>ORPORATE</a:t>
            </a:r>
            <a:r>
              <a:t> F</a:t>
            </a:r>
            <a:r>
              <a:rPr sz="1000" spc="166"/>
              <a:t>INANCE</a:t>
            </a:r>
          </a:p>
        </p:txBody>
      </p:sp>
      <p:sp>
        <p:nvSpPr>
          <p:cNvPr id="196"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only without subtitle">
    <p:spTree>
      <p:nvGrpSpPr>
        <p:cNvPr id="1" name=""/>
        <p:cNvGrpSpPr/>
        <p:nvPr/>
      </p:nvGrpSpPr>
      <p:grpSpPr>
        <a:xfrm>
          <a:off x="0" y="0"/>
          <a:ext cx="0" cy="0"/>
          <a:chOff x="0" y="0"/>
          <a:chExt cx="0" cy="0"/>
        </a:xfrm>
      </p:grpSpPr>
      <p:sp>
        <p:nvSpPr>
          <p:cNvPr id="203"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204"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205"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206"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207"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208" name="Body Level One…"/>
          <p:cNvSpPr txBox="1">
            <a:spLocks noGrp="1"/>
          </p:cNvSpPr>
          <p:nvPr>
            <p:ph type="body" sz="quarter" idx="1" hasCustomPrompt="1"/>
          </p:nvPr>
        </p:nvSpPr>
        <p:spPr>
          <a:xfrm>
            <a:off x="3173183" y="1046"/>
            <a:ext cx="3792071" cy="521557"/>
          </a:xfrm>
          <a:prstGeom prst="rect">
            <a:avLst/>
          </a:prstGeom>
        </p:spPr>
        <p:txBody>
          <a:bodyPr/>
          <a:lstStyle>
            <a:lvl1pPr marL="0" indent="0">
              <a:spcBef>
                <a:spcPts val="0"/>
              </a:spcBef>
              <a:buClrTx/>
              <a:buSzTx/>
              <a:buNone/>
              <a:defRPr>
                <a:solidFill>
                  <a:schemeClr val="accent5"/>
                </a:solidFill>
                <a:latin typeface="Montserrat Bold"/>
                <a:ea typeface="Montserrat Bold"/>
                <a:cs typeface="Montserrat Bold"/>
                <a:sym typeface="Montserrat Bold"/>
              </a:defRPr>
            </a:lvl1pPr>
            <a:lvl2pPr marL="301625" indent="-301625">
              <a:spcBef>
                <a:spcPts val="0"/>
              </a:spcBef>
              <a:buClrTx/>
              <a:defRPr>
                <a:solidFill>
                  <a:schemeClr val="accent5"/>
                </a:solidFill>
                <a:latin typeface="Montserrat Bold"/>
                <a:ea typeface="Montserrat Bold"/>
                <a:cs typeface="Montserrat Bold"/>
                <a:sym typeface="Montserrat Bold"/>
              </a:defRPr>
            </a:lvl2pPr>
            <a:lvl3pPr marL="630975">
              <a:spcBef>
                <a:spcPts val="0"/>
              </a:spcBef>
              <a:buClrTx/>
              <a:defRPr>
                <a:solidFill>
                  <a:schemeClr val="accent5"/>
                </a:solidFill>
                <a:latin typeface="Montserrat Bold"/>
                <a:ea typeface="Montserrat Bold"/>
                <a:cs typeface="Montserrat Bold"/>
                <a:sym typeface="Montserrat Bold"/>
              </a:defRPr>
            </a:lvl3pPr>
            <a:lvl4pPr>
              <a:spcBef>
                <a:spcPts val="0"/>
              </a:spcBef>
              <a:buClrTx/>
              <a:defRPr>
                <a:solidFill>
                  <a:schemeClr val="accent5"/>
                </a:solidFill>
                <a:latin typeface="Montserrat Bold"/>
                <a:ea typeface="Montserrat Bold"/>
                <a:cs typeface="Montserrat Bold"/>
                <a:sym typeface="Montserrat Bold"/>
              </a:defRPr>
            </a:lvl4pPr>
            <a:lvl5pPr>
              <a:spcBef>
                <a:spcPts val="0"/>
              </a:spcBef>
              <a:buClrTx/>
              <a:defRPr>
                <a:solidFill>
                  <a:schemeClr val="accent5"/>
                </a:solidFill>
                <a:latin typeface="Montserrat Bold"/>
                <a:ea typeface="Montserrat Bold"/>
                <a:cs typeface="Montserrat Bold"/>
                <a:sym typeface="Montserrat Bold"/>
              </a:defRPr>
            </a:lvl5pPr>
          </a:lstStyle>
          <a:p>
            <a:r>
              <a:t>Subtopic</a:t>
            </a:r>
          </a:p>
          <a:p>
            <a:pPr lvl="1"/>
            <a:endParaRPr/>
          </a:p>
          <a:p>
            <a:pPr lvl="2"/>
            <a:endParaRPr/>
          </a:p>
          <a:p>
            <a:pPr lvl="3"/>
            <a:endParaRPr/>
          </a:p>
          <a:p>
            <a:pPr lvl="4"/>
            <a:endParaRPr/>
          </a:p>
        </p:txBody>
      </p:sp>
      <p:sp>
        <p:nvSpPr>
          <p:cNvPr id="209" name="TextBox 4"/>
          <p:cNvSpPr txBox="1"/>
          <p:nvPr/>
        </p:nvSpPr>
        <p:spPr>
          <a:xfrm>
            <a:off x="19302183" y="12565314"/>
            <a:ext cx="1906093" cy="228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p>
            <a:pPr algn="r">
              <a:defRPr sz="1400" spc="175">
                <a:solidFill>
                  <a:srgbClr val="3A5357"/>
                </a:solidFill>
              </a:defRPr>
            </a:pPr>
            <a:r>
              <a:t>C</a:t>
            </a:r>
            <a:r>
              <a:rPr sz="1000" spc="166"/>
              <a:t>ORPORATE</a:t>
            </a:r>
            <a:r>
              <a:t> F</a:t>
            </a:r>
            <a:r>
              <a:rPr sz="1000" spc="166"/>
              <a:t>INANCE</a:t>
            </a:r>
          </a:p>
        </p:txBody>
      </p:sp>
      <p:sp>
        <p:nvSpPr>
          <p:cNvPr id="210"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17"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218"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219"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220"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221" name="Title Text"/>
          <p:cNvSpPr txBox="1">
            <a:spLocks noGrp="1"/>
          </p:cNvSpPr>
          <p:nvPr>
            <p:ph type="title"/>
          </p:nvPr>
        </p:nvSpPr>
        <p:spPr>
          <a:xfrm>
            <a:off x="3173183" y="1055"/>
            <a:ext cx="18035092" cy="1599897"/>
          </a:xfrm>
          <a:prstGeom prst="rect">
            <a:avLst/>
          </a:prstGeom>
        </p:spPr>
        <p:txBody>
          <a:bodyPr/>
          <a:lstStyle/>
          <a:p>
            <a:r>
              <a:t>Title Text</a:t>
            </a:r>
          </a:p>
        </p:txBody>
      </p:sp>
      <p:sp>
        <p:nvSpPr>
          <p:cNvPr id="222" name="Content Placeholder 10"/>
          <p:cNvSpPr txBox="1"/>
          <p:nvPr/>
        </p:nvSpPr>
        <p:spPr>
          <a:xfrm>
            <a:off x="3824087" y="3301805"/>
            <a:ext cx="16741590" cy="23657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65297" tIns="65297" rIns="65297" bIns="65297">
            <a:spAutoFit/>
          </a:bodyPr>
          <a:lstStyle>
            <a:lvl1pPr algn="just" defTabSz="1804166">
              <a:spcBef>
                <a:spcPts val="1000"/>
              </a:spcBef>
              <a:defRPr sz="1800"/>
            </a:lvl1pPr>
          </a:lstStyle>
          <a:p>
            <a:r>
              <a:t>This document is prepared by Arkwright Consulting AS. The information contained herein derives from various sources. Arkwright Consulting AS has not verified the information and makes no representation as to the accuracy or truthfulness of the information. Although the information is believed to be accurate, Arkwright Consulting AS, as well as the directors, officers and employees of the company, disclaims any and all liability for the contents of, or omission from, the document and for any written or oral communication relating to the document. In particular, but without prejudice to the generality of the foregoing, no representations or warranties are made as to the accuracy or completeness of any statements or estimates relating to this document. The document is based on information and statements that may be subject to risk or uncertainties. The information may also be subject to changes, supplements or amendments without notice. The information has been prepared to assist the recipient and does not purport to include all information the recipient may require.</a:t>
            </a:r>
          </a:p>
        </p:txBody>
      </p:sp>
      <p:sp>
        <p:nvSpPr>
          <p:cNvPr id="223" name="Text Box 6"/>
          <p:cNvSpPr txBox="1"/>
          <p:nvPr/>
        </p:nvSpPr>
        <p:spPr>
          <a:xfrm>
            <a:off x="3826633" y="7030981"/>
            <a:ext cx="8070782" cy="4749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defTabSz="1648224">
              <a:spcBef>
                <a:spcPts val="1000"/>
              </a:spcBef>
              <a:defRPr sz="1800"/>
            </a:pPr>
            <a:r>
              <a:t>Arkwright Consulting AS</a:t>
            </a:r>
          </a:p>
          <a:p>
            <a:pPr defTabSz="1648224">
              <a:spcBef>
                <a:spcPts val="1000"/>
              </a:spcBef>
              <a:defRPr sz="1800"/>
            </a:pPr>
            <a:endParaRPr/>
          </a:p>
          <a:p>
            <a:pPr defTabSz="1648224">
              <a:spcBef>
                <a:spcPts val="1000"/>
              </a:spcBef>
              <a:defRPr sz="1800"/>
            </a:pPr>
            <a:r>
              <a:t>Person of contact:</a:t>
            </a:r>
          </a:p>
          <a:p>
            <a:pPr defTabSz="1648224">
              <a:spcBef>
                <a:spcPts val="1000"/>
              </a:spcBef>
              <a:defRPr sz="1800"/>
            </a:pPr>
            <a:r>
              <a:t>Name Surname, Position</a:t>
            </a:r>
          </a:p>
          <a:p>
            <a:pPr defTabSz="1648224">
              <a:spcBef>
                <a:spcPts val="1000"/>
              </a:spcBef>
              <a:defRPr sz="1800"/>
            </a:pPr>
            <a:endParaRPr/>
          </a:p>
          <a:p>
            <a:pPr defTabSz="1648224">
              <a:spcBef>
                <a:spcPts val="1000"/>
              </a:spcBef>
              <a:defRPr sz="1800"/>
            </a:pPr>
            <a:r>
              <a:t>Email</a:t>
            </a:r>
          </a:p>
          <a:p>
            <a:pPr defTabSz="1648224">
              <a:spcBef>
                <a:spcPts val="1000"/>
              </a:spcBef>
              <a:defRPr sz="1800"/>
            </a:pPr>
            <a:endParaRPr/>
          </a:p>
          <a:p>
            <a:pPr defTabSz="1648224">
              <a:spcBef>
                <a:spcPts val="1000"/>
              </a:spcBef>
              <a:defRPr sz="1800"/>
            </a:pPr>
            <a:r>
              <a:t>Haakon VIIs </a:t>
            </a:r>
            <a:r>
              <a:rPr err="1"/>
              <a:t>gt.</a:t>
            </a:r>
            <a:r>
              <a:t> 10</a:t>
            </a:r>
          </a:p>
          <a:p>
            <a:pPr defTabSz="1648224">
              <a:spcBef>
                <a:spcPts val="1000"/>
              </a:spcBef>
              <a:defRPr sz="1800"/>
            </a:pPr>
            <a:r>
              <a:t>0123 Oslo</a:t>
            </a:r>
          </a:p>
          <a:p>
            <a:pPr defTabSz="1648224">
              <a:spcBef>
                <a:spcPts val="1000"/>
              </a:spcBef>
              <a:defRPr sz="1800"/>
            </a:pPr>
            <a:r>
              <a:t>Norway</a:t>
            </a:r>
          </a:p>
          <a:p>
            <a:pPr defTabSz="1648224">
              <a:spcBef>
                <a:spcPts val="1000"/>
              </a:spcBef>
              <a:defRPr sz="1800"/>
            </a:pPr>
            <a:r>
              <a:t>Tel: +47 23 11 67 00 </a:t>
            </a:r>
          </a:p>
          <a:p>
            <a:pPr defTabSz="1648224">
              <a:spcBef>
                <a:spcPts val="1000"/>
              </a:spcBef>
              <a:defRPr sz="1800"/>
            </a:pPr>
            <a:r>
              <a:t>Fax: +47 23 11 67 01 	 	</a:t>
            </a:r>
          </a:p>
        </p:txBody>
      </p:sp>
      <p:sp>
        <p:nvSpPr>
          <p:cNvPr id="224" name="Text Box 6"/>
          <p:cNvSpPr txBox="1"/>
          <p:nvPr/>
        </p:nvSpPr>
        <p:spPr>
          <a:xfrm>
            <a:off x="12104265" y="7030981"/>
            <a:ext cx="8070782" cy="4749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defTabSz="1648224">
              <a:spcBef>
                <a:spcPts val="1000"/>
              </a:spcBef>
              <a:defRPr sz="1800"/>
            </a:pPr>
            <a:r>
              <a:t> </a:t>
            </a:r>
          </a:p>
          <a:p>
            <a:pPr defTabSz="1648224">
              <a:spcBef>
                <a:spcPts val="1000"/>
              </a:spcBef>
              <a:defRPr sz="1800"/>
            </a:pPr>
            <a:endParaRPr/>
          </a:p>
          <a:p>
            <a:pPr defTabSz="1648224">
              <a:spcBef>
                <a:spcPts val="1000"/>
              </a:spcBef>
              <a:defRPr sz="1800"/>
            </a:pPr>
            <a:r>
              <a:t>Person of contact:</a:t>
            </a:r>
          </a:p>
          <a:p>
            <a:pPr defTabSz="1648224">
              <a:spcBef>
                <a:spcPts val="1000"/>
              </a:spcBef>
              <a:defRPr sz="1800"/>
            </a:pPr>
            <a:r>
              <a:t>Name Surname, Position</a:t>
            </a:r>
          </a:p>
          <a:p>
            <a:pPr defTabSz="1648224">
              <a:spcBef>
                <a:spcPts val="1000"/>
              </a:spcBef>
              <a:defRPr sz="1800"/>
            </a:pPr>
            <a:endParaRPr/>
          </a:p>
          <a:p>
            <a:pPr defTabSz="1648224">
              <a:spcBef>
                <a:spcPts val="1000"/>
              </a:spcBef>
              <a:defRPr sz="1800"/>
            </a:pPr>
            <a:r>
              <a:t>Email</a:t>
            </a:r>
          </a:p>
          <a:p>
            <a:pPr defTabSz="1648224">
              <a:spcBef>
                <a:spcPts val="1000"/>
              </a:spcBef>
              <a:defRPr sz="1800"/>
            </a:pPr>
            <a:endParaRPr/>
          </a:p>
          <a:p>
            <a:pPr defTabSz="1648224">
              <a:spcBef>
                <a:spcPts val="1000"/>
              </a:spcBef>
              <a:defRPr sz="1800"/>
            </a:pPr>
            <a:r>
              <a:t>Haakon VIIs </a:t>
            </a:r>
            <a:r>
              <a:rPr err="1"/>
              <a:t>gt.</a:t>
            </a:r>
            <a:r>
              <a:t> 10</a:t>
            </a:r>
          </a:p>
          <a:p>
            <a:pPr defTabSz="1648224">
              <a:spcBef>
                <a:spcPts val="1000"/>
              </a:spcBef>
              <a:defRPr sz="1800"/>
            </a:pPr>
            <a:r>
              <a:t>0123 Oslo</a:t>
            </a:r>
          </a:p>
          <a:p>
            <a:pPr defTabSz="1648224">
              <a:spcBef>
                <a:spcPts val="1000"/>
              </a:spcBef>
              <a:defRPr sz="1800"/>
            </a:pPr>
            <a:r>
              <a:t>Norway</a:t>
            </a:r>
          </a:p>
          <a:p>
            <a:pPr defTabSz="1648224">
              <a:spcBef>
                <a:spcPts val="1000"/>
              </a:spcBef>
              <a:defRPr sz="1800"/>
            </a:pPr>
            <a:r>
              <a:t>Tel: +47 23 11 67 00 </a:t>
            </a:r>
          </a:p>
          <a:p>
            <a:pPr defTabSz="1648224">
              <a:spcBef>
                <a:spcPts val="1000"/>
              </a:spcBef>
              <a:defRPr sz="1800"/>
            </a:pPr>
            <a:r>
              <a:t>Fax: +47 23 11 67 01</a:t>
            </a:r>
          </a:p>
        </p:txBody>
      </p:sp>
      <p:sp>
        <p:nvSpPr>
          <p:cNvPr id="225" name="Freeform 29"/>
          <p:cNvSpPr/>
          <p:nvPr/>
        </p:nvSpPr>
        <p:spPr>
          <a:xfrm>
            <a:off x="11209404" y="7569870"/>
            <a:ext cx="4217329" cy="1832525"/>
          </a:xfrm>
          <a:custGeom>
            <a:avLst/>
            <a:gdLst/>
            <a:ahLst/>
            <a:cxnLst>
              <a:cxn ang="0">
                <a:pos x="wd2" y="hd2"/>
              </a:cxn>
              <a:cxn ang="5400000">
                <a:pos x="wd2" y="hd2"/>
              </a:cxn>
              <a:cxn ang="10800000">
                <a:pos x="wd2" y="hd2"/>
              </a:cxn>
              <a:cxn ang="16200000">
                <a:pos x="wd2" y="hd2"/>
              </a:cxn>
            </a:cxnLst>
            <a:rect l="0" t="0" r="r" b="b"/>
            <a:pathLst>
              <a:path w="21567" h="20267" extrusionOk="0">
                <a:moveTo>
                  <a:pt x="1652" y="17333"/>
                </a:moveTo>
                <a:cubicBezTo>
                  <a:pt x="5105" y="19723"/>
                  <a:pt x="9599" y="19858"/>
                  <a:pt x="12847" y="18710"/>
                </a:cubicBezTo>
                <a:cubicBezTo>
                  <a:pt x="17379" y="17171"/>
                  <a:pt x="21122" y="15254"/>
                  <a:pt x="21188" y="11096"/>
                </a:cubicBezTo>
                <a:cubicBezTo>
                  <a:pt x="21255" y="6938"/>
                  <a:pt x="17318" y="1916"/>
                  <a:pt x="10817" y="1011"/>
                </a:cubicBezTo>
                <a:cubicBezTo>
                  <a:pt x="3587" y="12"/>
                  <a:pt x="412" y="6776"/>
                  <a:pt x="412" y="8936"/>
                </a:cubicBezTo>
                <a:cubicBezTo>
                  <a:pt x="412" y="11096"/>
                  <a:pt x="2191" y="13094"/>
                  <a:pt x="4343" y="13634"/>
                </a:cubicBezTo>
                <a:cubicBezTo>
                  <a:pt x="1557" y="14485"/>
                  <a:pt x="0" y="11474"/>
                  <a:pt x="0" y="8936"/>
                </a:cubicBezTo>
                <a:cubicBezTo>
                  <a:pt x="0" y="6398"/>
                  <a:pt x="2630" y="-838"/>
                  <a:pt x="10850" y="80"/>
                </a:cubicBezTo>
                <a:cubicBezTo>
                  <a:pt x="15922" y="647"/>
                  <a:pt x="21600" y="5007"/>
                  <a:pt x="21567" y="11096"/>
                </a:cubicBezTo>
                <a:cubicBezTo>
                  <a:pt x="21533" y="17185"/>
                  <a:pt x="15978" y="18683"/>
                  <a:pt x="12657" y="19723"/>
                </a:cubicBezTo>
                <a:cubicBezTo>
                  <a:pt x="9337" y="20762"/>
                  <a:pt x="3075" y="20492"/>
                  <a:pt x="1652" y="17333"/>
                </a:cubicBezTo>
                <a:close/>
              </a:path>
            </a:pathLst>
          </a:custGeom>
          <a:solidFill>
            <a:schemeClr val="accent4"/>
          </a:solidFill>
          <a:ln w="12700">
            <a:solidFill>
              <a:schemeClr val="accent4"/>
            </a:solidFill>
          </a:ln>
        </p:spPr>
        <p:txBody>
          <a:bodyPr lIns="65344" tIns="65344" rIns="65344" bIns="65344" anchor="ctr"/>
          <a:lstStyle/>
          <a:p>
            <a:pPr algn="ctr">
              <a:defRPr sz="2400">
                <a:latin typeface="Montserrat Bold"/>
                <a:ea typeface="Montserrat Bold"/>
                <a:cs typeface="Montserrat Bold"/>
                <a:sym typeface="Montserrat Bold"/>
              </a:defRPr>
            </a:pPr>
            <a:endParaRPr/>
          </a:p>
        </p:txBody>
      </p:sp>
      <p:sp>
        <p:nvSpPr>
          <p:cNvPr id="226" name="Freeform 29"/>
          <p:cNvSpPr/>
          <p:nvPr/>
        </p:nvSpPr>
        <p:spPr>
          <a:xfrm>
            <a:off x="3175748" y="7569870"/>
            <a:ext cx="4217328" cy="1832525"/>
          </a:xfrm>
          <a:custGeom>
            <a:avLst/>
            <a:gdLst/>
            <a:ahLst/>
            <a:cxnLst>
              <a:cxn ang="0">
                <a:pos x="wd2" y="hd2"/>
              </a:cxn>
              <a:cxn ang="5400000">
                <a:pos x="wd2" y="hd2"/>
              </a:cxn>
              <a:cxn ang="10800000">
                <a:pos x="wd2" y="hd2"/>
              </a:cxn>
              <a:cxn ang="16200000">
                <a:pos x="wd2" y="hd2"/>
              </a:cxn>
            </a:cxnLst>
            <a:rect l="0" t="0" r="r" b="b"/>
            <a:pathLst>
              <a:path w="21567" h="20267" extrusionOk="0">
                <a:moveTo>
                  <a:pt x="1652" y="17333"/>
                </a:moveTo>
                <a:cubicBezTo>
                  <a:pt x="5105" y="19723"/>
                  <a:pt x="9599" y="19858"/>
                  <a:pt x="12847" y="18710"/>
                </a:cubicBezTo>
                <a:cubicBezTo>
                  <a:pt x="17379" y="17171"/>
                  <a:pt x="21122" y="15254"/>
                  <a:pt x="21188" y="11096"/>
                </a:cubicBezTo>
                <a:cubicBezTo>
                  <a:pt x="21255" y="6938"/>
                  <a:pt x="17318" y="1916"/>
                  <a:pt x="10817" y="1011"/>
                </a:cubicBezTo>
                <a:cubicBezTo>
                  <a:pt x="3587" y="12"/>
                  <a:pt x="412" y="6776"/>
                  <a:pt x="412" y="8936"/>
                </a:cubicBezTo>
                <a:cubicBezTo>
                  <a:pt x="412" y="11096"/>
                  <a:pt x="2191" y="13094"/>
                  <a:pt x="4343" y="13634"/>
                </a:cubicBezTo>
                <a:cubicBezTo>
                  <a:pt x="1557" y="14485"/>
                  <a:pt x="0" y="11474"/>
                  <a:pt x="0" y="8936"/>
                </a:cubicBezTo>
                <a:cubicBezTo>
                  <a:pt x="0" y="6398"/>
                  <a:pt x="2630" y="-838"/>
                  <a:pt x="10850" y="80"/>
                </a:cubicBezTo>
                <a:cubicBezTo>
                  <a:pt x="15922" y="647"/>
                  <a:pt x="21600" y="5007"/>
                  <a:pt x="21567" y="11096"/>
                </a:cubicBezTo>
                <a:cubicBezTo>
                  <a:pt x="21533" y="17185"/>
                  <a:pt x="15978" y="18683"/>
                  <a:pt x="12657" y="19723"/>
                </a:cubicBezTo>
                <a:cubicBezTo>
                  <a:pt x="9337" y="20762"/>
                  <a:pt x="3075" y="20492"/>
                  <a:pt x="1652" y="17333"/>
                </a:cubicBezTo>
                <a:close/>
              </a:path>
            </a:pathLst>
          </a:custGeom>
          <a:solidFill>
            <a:schemeClr val="accent4"/>
          </a:solidFill>
          <a:ln w="12700">
            <a:solidFill>
              <a:schemeClr val="accent4"/>
            </a:solidFill>
          </a:ln>
        </p:spPr>
        <p:txBody>
          <a:bodyPr lIns="65344" tIns="65344" rIns="65344" bIns="65344" anchor="ctr"/>
          <a:lstStyle/>
          <a:p>
            <a:pPr algn="ctr">
              <a:defRPr sz="2400">
                <a:latin typeface="Montserrat Bold"/>
                <a:ea typeface="Montserrat Bold"/>
                <a:cs typeface="Montserrat Bold"/>
                <a:sym typeface="Montserrat Bold"/>
              </a:defRPr>
            </a:pPr>
            <a:endParaRPr/>
          </a:p>
        </p:txBody>
      </p:sp>
      <p:sp>
        <p:nvSpPr>
          <p:cNvPr id="227" name="TextBox 7"/>
          <p:cNvSpPr txBox="1"/>
          <p:nvPr/>
        </p:nvSpPr>
        <p:spPr>
          <a:xfrm>
            <a:off x="19302183" y="12565314"/>
            <a:ext cx="1906093" cy="228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p>
            <a:pPr algn="r">
              <a:defRPr sz="1400" spc="175">
                <a:solidFill>
                  <a:srgbClr val="3A5357"/>
                </a:solidFill>
              </a:defRPr>
            </a:pPr>
            <a:r>
              <a:t>C</a:t>
            </a:r>
            <a:r>
              <a:rPr sz="1000" spc="166"/>
              <a:t>ORPORATE</a:t>
            </a:r>
            <a:r>
              <a:t> F</a:t>
            </a:r>
            <a:r>
              <a:rPr sz="1000" spc="166"/>
              <a:t>INANCE</a:t>
            </a:r>
          </a:p>
        </p:txBody>
      </p:sp>
      <p:sp>
        <p:nvSpPr>
          <p:cNvPr id="228"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and Bullet Content ">
    <p:spTree>
      <p:nvGrpSpPr>
        <p:cNvPr id="1" name=""/>
        <p:cNvGrpSpPr/>
        <p:nvPr/>
      </p:nvGrpSpPr>
      <p:grpSpPr>
        <a:xfrm>
          <a:off x="0" y="0"/>
          <a:ext cx="0" cy="0"/>
          <a:chOff x="0" y="0"/>
          <a:chExt cx="0" cy="0"/>
        </a:xfrm>
      </p:grpSpPr>
      <p:sp>
        <p:nvSpPr>
          <p:cNvPr id="235"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236"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237"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238"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239"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240" name="Body Level One…"/>
          <p:cNvSpPr txBox="1">
            <a:spLocks noGrp="1"/>
          </p:cNvSpPr>
          <p:nvPr>
            <p:ph type="body" idx="1"/>
          </p:nvPr>
        </p:nvSpPr>
        <p:spPr>
          <a:xfrm>
            <a:off x="3173183" y="2306660"/>
            <a:ext cx="18035092" cy="9739516"/>
          </a:xfrm>
          <a:prstGeom prst="rect">
            <a:avLst/>
          </a:prstGeom>
        </p:spPr>
        <p:txBody>
          <a:bodyPr/>
          <a:lstStyle>
            <a:lvl1pPr marL="299887" indent="-299887">
              <a:buFont typeface="Montserrat Regular"/>
            </a:lvl1pPr>
            <a:lvl2pPr marL="630805" indent="-361950">
              <a:buFont typeface="Montserrat Regular"/>
            </a:lvl2pPr>
            <a:lvl3pPr marL="81073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48"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249"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250"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251"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252" name="Body Level One…"/>
          <p:cNvSpPr txBox="1">
            <a:spLocks noGrp="1"/>
          </p:cNvSpPr>
          <p:nvPr>
            <p:ph type="body" idx="1" hasCustomPrompt="1"/>
          </p:nvPr>
        </p:nvSpPr>
        <p:spPr>
          <a:xfrm>
            <a:off x="3173183" y="2306660"/>
            <a:ext cx="18035092" cy="9739516"/>
          </a:xfrm>
          <a:prstGeom prst="rect">
            <a:avLst/>
          </a:prstGeom>
        </p:spPr>
        <p:txBody>
          <a:bodyPr lIns="65320" tIns="65320" rIns="65320" bIns="65320"/>
          <a:lstStyle>
            <a:lvl1pPr marL="0" indent="0">
              <a:spcBef>
                <a:spcPts val="2100"/>
              </a:spcBef>
              <a:buClrTx/>
              <a:buSzTx/>
              <a:buNone/>
              <a:defRPr>
                <a:latin typeface="Montserrat Bold"/>
                <a:ea typeface="Montserrat Bold"/>
                <a:cs typeface="Montserrat Bold"/>
                <a:sym typeface="Montserrat Bold"/>
              </a:defRPr>
            </a:lvl1pPr>
            <a:lvl2pPr marL="301625" indent="-301625">
              <a:spcBef>
                <a:spcPts val="2100"/>
              </a:spcBef>
              <a:buClrTx/>
              <a:defRPr>
                <a:latin typeface="Montserrat Bold"/>
                <a:ea typeface="Montserrat Bold"/>
                <a:cs typeface="Montserrat Bold"/>
                <a:sym typeface="Montserrat Bold"/>
              </a:defRPr>
            </a:lvl2pPr>
            <a:lvl3pPr marL="630975">
              <a:spcBef>
                <a:spcPts val="2100"/>
              </a:spcBef>
              <a:buClrTx/>
              <a:defRPr>
                <a:latin typeface="Montserrat Bold"/>
                <a:ea typeface="Montserrat Bold"/>
                <a:cs typeface="Montserrat Bold"/>
                <a:sym typeface="Montserrat Bold"/>
              </a:defRPr>
            </a:lvl3pPr>
            <a:lvl4pPr marL="899931" indent="-359866">
              <a:spcBef>
                <a:spcPts val="2100"/>
              </a:spcBef>
              <a:buClrTx/>
              <a:defRPr>
                <a:latin typeface="Montserrat Bold"/>
                <a:ea typeface="Montserrat Bold"/>
                <a:cs typeface="Montserrat Bold"/>
                <a:sym typeface="Montserrat Bold"/>
              </a:defRPr>
            </a:lvl4pPr>
            <a:lvl5pPr>
              <a:spcBef>
                <a:spcPts val="2100"/>
              </a:spcBef>
              <a:buClrTx/>
              <a:defRPr>
                <a:latin typeface="Montserrat Bold"/>
                <a:ea typeface="Montserrat Bold"/>
                <a:cs typeface="Montserrat Bold"/>
                <a:sym typeface="Montserrat Bold"/>
              </a:defRPr>
            </a:lvl5pPr>
          </a:lstStyle>
          <a:p>
            <a:r>
              <a:t>Running text </a:t>
            </a:r>
          </a:p>
          <a:p>
            <a:pPr lvl="1"/>
            <a:endParaRPr/>
          </a:p>
          <a:p>
            <a:pPr lvl="2"/>
            <a:endParaRPr/>
          </a:p>
          <a:p>
            <a:pPr lvl="3"/>
            <a:endParaRPr/>
          </a:p>
          <a:p>
            <a:pPr lvl="4"/>
            <a:endParaRPr/>
          </a:p>
        </p:txBody>
      </p:sp>
      <p:sp>
        <p:nvSpPr>
          <p:cNvPr id="253"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254"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Title, Header and bullet contet">
    <p:spTree>
      <p:nvGrpSpPr>
        <p:cNvPr id="1" name=""/>
        <p:cNvGrpSpPr/>
        <p:nvPr/>
      </p:nvGrpSpPr>
      <p:grpSpPr>
        <a:xfrm>
          <a:off x="0" y="0"/>
          <a:ext cx="0" cy="0"/>
          <a:chOff x="0" y="0"/>
          <a:chExt cx="0" cy="0"/>
        </a:xfrm>
      </p:grpSpPr>
      <p:sp>
        <p:nvSpPr>
          <p:cNvPr id="261"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262"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263"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264"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265" name="Straight Connector 12"/>
          <p:cNvSpPr/>
          <p:nvPr/>
        </p:nvSpPr>
        <p:spPr>
          <a:xfrm>
            <a:off x="3173180" y="3220033"/>
            <a:ext cx="18035097" cy="1"/>
          </a:xfrm>
          <a:prstGeom prst="line">
            <a:avLst/>
          </a:prstGeom>
          <a:solidFill>
            <a:srgbClr val="FFFFFF"/>
          </a:solidFill>
          <a:ln w="3175">
            <a:solidFill>
              <a:srgbClr val="868889"/>
            </a:solidFill>
          </a:ln>
        </p:spPr>
        <p:txBody>
          <a:bodyPr lIns="45718" tIns="45718" rIns="45718" bIns="45718"/>
          <a:lstStyle/>
          <a:p>
            <a:endParaRPr/>
          </a:p>
        </p:txBody>
      </p:sp>
      <p:sp>
        <p:nvSpPr>
          <p:cNvPr id="266" name="Body Level One…"/>
          <p:cNvSpPr txBox="1">
            <a:spLocks noGrp="1"/>
          </p:cNvSpPr>
          <p:nvPr>
            <p:ph type="body" sz="quarter" idx="1" hasCustomPrompt="1"/>
          </p:nvPr>
        </p:nvSpPr>
        <p:spPr>
          <a:xfrm>
            <a:off x="3173195" y="2305222"/>
            <a:ext cx="18035413" cy="896154"/>
          </a:xfrm>
          <a:prstGeom prst="rect">
            <a:avLst/>
          </a:prstGeom>
        </p:spPr>
        <p:txBody>
          <a:bodyPr lIns="65320" tIns="65320" rIns="65320" bIns="65320" anchor="b"/>
          <a:lstStyle>
            <a:lvl1pPr marL="0" indent="0" algn="ctr">
              <a:spcBef>
                <a:spcPts val="0"/>
              </a:spcBef>
              <a:buClrTx/>
              <a:buSzTx/>
              <a:buNone/>
              <a:defRPr sz="2400">
                <a:latin typeface="Montserrat Bold"/>
                <a:ea typeface="Montserrat Bold"/>
                <a:cs typeface="Montserrat Bold"/>
                <a:sym typeface="Montserrat Bold"/>
              </a:defRPr>
            </a:lvl1pPr>
            <a:lvl2pPr marL="361950" indent="-361950" algn="ctr">
              <a:spcBef>
                <a:spcPts val="0"/>
              </a:spcBef>
              <a:buClrTx/>
              <a:defRPr sz="2400">
                <a:latin typeface="Montserrat Bold"/>
                <a:ea typeface="Montserrat Bold"/>
                <a:cs typeface="Montserrat Bold"/>
                <a:sym typeface="Montserrat Bold"/>
              </a:defRPr>
            </a:lvl2pPr>
            <a:lvl3pPr marL="703362" indent="-434338" algn="ctr">
              <a:spcBef>
                <a:spcPts val="0"/>
              </a:spcBef>
              <a:buClrTx/>
              <a:defRPr sz="2400">
                <a:latin typeface="Montserrat Bold"/>
                <a:ea typeface="Montserrat Bold"/>
                <a:cs typeface="Montserrat Bold"/>
                <a:sym typeface="Montserrat Bold"/>
              </a:defRPr>
            </a:lvl3pPr>
            <a:lvl4pPr marL="973365" indent="-434340" algn="ctr">
              <a:spcBef>
                <a:spcPts val="0"/>
              </a:spcBef>
              <a:buClrTx/>
              <a:defRPr sz="2400">
                <a:latin typeface="Montserrat Bold"/>
                <a:ea typeface="Montserrat Bold"/>
                <a:cs typeface="Montserrat Bold"/>
                <a:sym typeface="Montserrat Bold"/>
              </a:defRPr>
            </a:lvl4pPr>
            <a:lvl5pPr marL="1756185" indent="-236721" algn="ctr">
              <a:spcBef>
                <a:spcPts val="0"/>
              </a:spcBef>
              <a:buClrTx/>
              <a:defRPr sz="2400">
                <a:latin typeface="Montserrat Bold"/>
                <a:ea typeface="Montserrat Bold"/>
                <a:cs typeface="Montserrat Bold"/>
                <a:sym typeface="Montserrat Bold"/>
              </a:defRPr>
            </a:lvl5pPr>
          </a:lstStyle>
          <a:p>
            <a:r>
              <a:t>Heading</a:t>
            </a:r>
          </a:p>
          <a:p>
            <a:pPr lvl="1"/>
            <a:endParaRPr/>
          </a:p>
          <a:p>
            <a:pPr lvl="2"/>
            <a:endParaRPr/>
          </a:p>
          <a:p>
            <a:pPr lvl="3"/>
            <a:endParaRPr/>
          </a:p>
          <a:p>
            <a:pPr lvl="4"/>
            <a:endParaRPr/>
          </a:p>
        </p:txBody>
      </p:sp>
      <p:sp>
        <p:nvSpPr>
          <p:cNvPr id="267"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268"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Title, Header and contet">
    <p:spTree>
      <p:nvGrpSpPr>
        <p:cNvPr id="1" name=""/>
        <p:cNvGrpSpPr/>
        <p:nvPr/>
      </p:nvGrpSpPr>
      <p:grpSpPr>
        <a:xfrm>
          <a:off x="0" y="0"/>
          <a:ext cx="0" cy="0"/>
          <a:chOff x="0" y="0"/>
          <a:chExt cx="0" cy="0"/>
        </a:xfrm>
      </p:grpSpPr>
      <p:sp>
        <p:nvSpPr>
          <p:cNvPr id="275"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276"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277"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278"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279" name="Body Level One…"/>
          <p:cNvSpPr txBox="1">
            <a:spLocks noGrp="1"/>
          </p:cNvSpPr>
          <p:nvPr>
            <p:ph type="body" idx="1" hasCustomPrompt="1"/>
          </p:nvPr>
        </p:nvSpPr>
        <p:spPr>
          <a:xfrm>
            <a:off x="3173183" y="3295682"/>
            <a:ext cx="18035092" cy="8762705"/>
          </a:xfrm>
          <a:prstGeom prst="rect">
            <a:avLst/>
          </a:prstGeom>
        </p:spPr>
        <p:txBody>
          <a:bodyPr lIns="65320" tIns="65320" rIns="65320" bIns="65320"/>
          <a:lstStyle>
            <a:lvl1pPr marL="0" indent="0">
              <a:spcBef>
                <a:spcPts val="2100"/>
              </a:spcBef>
              <a:buClrTx/>
              <a:buSzTx/>
              <a:buNone/>
              <a:defRPr>
                <a:latin typeface="Montserrat Bold"/>
                <a:ea typeface="Montserrat Bold"/>
                <a:cs typeface="Montserrat Bold"/>
                <a:sym typeface="Montserrat Bold"/>
              </a:defRPr>
            </a:lvl1pPr>
            <a:lvl2pPr marL="301625" indent="-301625">
              <a:spcBef>
                <a:spcPts val="2100"/>
              </a:spcBef>
              <a:buClrTx/>
              <a:defRPr>
                <a:latin typeface="Montserrat Bold"/>
                <a:ea typeface="Montserrat Bold"/>
                <a:cs typeface="Montserrat Bold"/>
                <a:sym typeface="Montserrat Bold"/>
              </a:defRPr>
            </a:lvl2pPr>
            <a:lvl3pPr marL="630975">
              <a:spcBef>
                <a:spcPts val="2100"/>
              </a:spcBef>
              <a:buClrTx/>
              <a:defRPr>
                <a:latin typeface="Montserrat Bold"/>
                <a:ea typeface="Montserrat Bold"/>
                <a:cs typeface="Montserrat Bold"/>
                <a:sym typeface="Montserrat Bold"/>
              </a:defRPr>
            </a:lvl3pPr>
            <a:lvl4pPr marL="899931" indent="-359866">
              <a:spcBef>
                <a:spcPts val="2100"/>
              </a:spcBef>
              <a:buClrTx/>
              <a:defRPr>
                <a:latin typeface="Montserrat Bold"/>
                <a:ea typeface="Montserrat Bold"/>
                <a:cs typeface="Montserrat Bold"/>
                <a:sym typeface="Montserrat Bold"/>
              </a:defRPr>
            </a:lvl4pPr>
            <a:lvl5pPr>
              <a:spcBef>
                <a:spcPts val="2100"/>
              </a:spcBef>
              <a:buClrTx/>
              <a:defRPr>
                <a:latin typeface="Montserrat Bold"/>
                <a:ea typeface="Montserrat Bold"/>
                <a:cs typeface="Montserrat Bold"/>
                <a:sym typeface="Montserrat Bold"/>
              </a:defRPr>
            </a:lvl5pPr>
          </a:lstStyle>
          <a:p>
            <a:r>
              <a:t>Running text</a:t>
            </a:r>
          </a:p>
          <a:p>
            <a:pPr lvl="1"/>
            <a:endParaRPr/>
          </a:p>
          <a:p>
            <a:pPr lvl="2"/>
            <a:endParaRPr/>
          </a:p>
          <a:p>
            <a:pPr lvl="3"/>
            <a:endParaRPr/>
          </a:p>
          <a:p>
            <a:pPr lvl="4"/>
            <a:endParaRPr/>
          </a:p>
        </p:txBody>
      </p:sp>
      <p:sp>
        <p:nvSpPr>
          <p:cNvPr id="280" name="Straight Connector 12"/>
          <p:cNvSpPr/>
          <p:nvPr/>
        </p:nvSpPr>
        <p:spPr>
          <a:xfrm>
            <a:off x="3173180" y="3220033"/>
            <a:ext cx="18035097" cy="1"/>
          </a:xfrm>
          <a:prstGeom prst="line">
            <a:avLst/>
          </a:prstGeom>
          <a:solidFill>
            <a:srgbClr val="FFFFFF"/>
          </a:solidFill>
          <a:ln w="3175">
            <a:solidFill>
              <a:srgbClr val="868889"/>
            </a:solidFill>
          </a:ln>
        </p:spPr>
        <p:txBody>
          <a:bodyPr lIns="45718" tIns="45718" rIns="45718" bIns="45718"/>
          <a:lstStyle/>
          <a:p>
            <a:endParaRPr/>
          </a:p>
        </p:txBody>
      </p:sp>
      <p:sp>
        <p:nvSpPr>
          <p:cNvPr id="281"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282"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wo Colums-wide">
    <p:spTree>
      <p:nvGrpSpPr>
        <p:cNvPr id="1" name=""/>
        <p:cNvGrpSpPr/>
        <p:nvPr/>
      </p:nvGrpSpPr>
      <p:grpSpPr>
        <a:xfrm>
          <a:off x="0" y="0"/>
          <a:ext cx="0" cy="0"/>
          <a:chOff x="0" y="0"/>
          <a:chExt cx="0" cy="0"/>
        </a:xfrm>
      </p:grpSpPr>
      <p:sp>
        <p:nvSpPr>
          <p:cNvPr id="289"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290"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291"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292"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293" name="Body Level One…"/>
          <p:cNvSpPr txBox="1">
            <a:spLocks noGrp="1"/>
          </p:cNvSpPr>
          <p:nvPr>
            <p:ph type="body" sz="half" idx="1"/>
          </p:nvPr>
        </p:nvSpPr>
        <p:spPr>
          <a:xfrm>
            <a:off x="3173183" y="3294222"/>
            <a:ext cx="8703893" cy="8762705"/>
          </a:xfrm>
          <a:prstGeom prst="rect">
            <a:avLst/>
          </a:prstGeom>
        </p:spPr>
        <p:txBody>
          <a:bodyPr/>
          <a:lstStyle>
            <a:lvl1pPr marL="299887" indent="-299887">
              <a:buFont typeface="Montserrat Regular"/>
            </a:lvl1pPr>
            <a:lvl2pPr marL="630805" indent="-361950">
              <a:buFont typeface="Montserrat Regular"/>
            </a:lvl2pPr>
            <a:lvl3pPr marL="81073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294" name="Straight Connector 22"/>
          <p:cNvSpPr/>
          <p:nvPr/>
        </p:nvSpPr>
        <p:spPr>
          <a:xfrm>
            <a:off x="3173182" y="3220033"/>
            <a:ext cx="8690827" cy="1"/>
          </a:xfrm>
          <a:prstGeom prst="line">
            <a:avLst/>
          </a:prstGeom>
          <a:solidFill>
            <a:srgbClr val="FFFFFF"/>
          </a:solidFill>
          <a:ln w="3175">
            <a:solidFill>
              <a:srgbClr val="868889"/>
            </a:solidFill>
          </a:ln>
        </p:spPr>
        <p:txBody>
          <a:bodyPr lIns="45718" tIns="45718" rIns="45718" bIns="45718"/>
          <a:lstStyle/>
          <a:p>
            <a:endParaRPr/>
          </a:p>
        </p:txBody>
      </p:sp>
      <p:sp>
        <p:nvSpPr>
          <p:cNvPr id="295" name="Straight Connector 23"/>
          <p:cNvSpPr/>
          <p:nvPr/>
        </p:nvSpPr>
        <p:spPr>
          <a:xfrm>
            <a:off x="12517455" y="3220033"/>
            <a:ext cx="8686474" cy="1"/>
          </a:xfrm>
          <a:prstGeom prst="line">
            <a:avLst/>
          </a:prstGeom>
          <a:solidFill>
            <a:srgbClr val="FFFFFF"/>
          </a:solidFill>
          <a:ln w="3175">
            <a:solidFill>
              <a:srgbClr val="868889"/>
            </a:solidFill>
          </a:ln>
        </p:spPr>
        <p:txBody>
          <a:bodyPr lIns="45718" tIns="45718" rIns="45718" bIns="45718"/>
          <a:lstStyle/>
          <a:p>
            <a:endParaRPr/>
          </a:p>
        </p:txBody>
      </p:sp>
      <p:sp>
        <p:nvSpPr>
          <p:cNvPr id="296"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297"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wo colums-thin">
    <p:spTree>
      <p:nvGrpSpPr>
        <p:cNvPr id="1" name=""/>
        <p:cNvGrpSpPr/>
        <p:nvPr/>
      </p:nvGrpSpPr>
      <p:grpSpPr>
        <a:xfrm>
          <a:off x="0" y="0"/>
          <a:ext cx="0" cy="0"/>
          <a:chOff x="0" y="0"/>
          <a:chExt cx="0" cy="0"/>
        </a:xfrm>
      </p:grpSpPr>
      <p:sp>
        <p:nvSpPr>
          <p:cNvPr id="304"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305"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306"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307"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308" name="Body Level One…"/>
          <p:cNvSpPr txBox="1">
            <a:spLocks noGrp="1"/>
          </p:cNvSpPr>
          <p:nvPr>
            <p:ph type="body" sz="quarter" idx="1"/>
          </p:nvPr>
        </p:nvSpPr>
        <p:spPr>
          <a:xfrm>
            <a:off x="3826628" y="3294222"/>
            <a:ext cx="7370865" cy="8762705"/>
          </a:xfrm>
          <a:prstGeom prst="rect">
            <a:avLst/>
          </a:prstGeom>
        </p:spPr>
        <p:txBody>
          <a:bodyPr/>
          <a:lstStyle>
            <a:lvl1pPr marL="299887" indent="-299887">
              <a:buFont typeface="Montserrat Regular"/>
            </a:lvl1pPr>
            <a:lvl2pPr marL="630805" indent="-361950">
              <a:buFont typeface="Montserrat Regular"/>
            </a:lvl2pPr>
            <a:lvl3pPr marL="81073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309" name="Straight Connector 5"/>
          <p:cNvSpPr/>
          <p:nvPr/>
        </p:nvSpPr>
        <p:spPr>
          <a:xfrm>
            <a:off x="3826628" y="3220033"/>
            <a:ext cx="7383934" cy="1"/>
          </a:xfrm>
          <a:prstGeom prst="line">
            <a:avLst/>
          </a:prstGeom>
          <a:solidFill>
            <a:srgbClr val="FFFFFF"/>
          </a:solidFill>
          <a:ln w="3175">
            <a:solidFill>
              <a:srgbClr val="868889"/>
            </a:solidFill>
          </a:ln>
        </p:spPr>
        <p:txBody>
          <a:bodyPr lIns="45718" tIns="45718" rIns="45718" bIns="45718"/>
          <a:lstStyle/>
          <a:p>
            <a:endParaRPr/>
          </a:p>
        </p:txBody>
      </p:sp>
      <p:sp>
        <p:nvSpPr>
          <p:cNvPr id="310" name="Straight Connector 17"/>
          <p:cNvSpPr/>
          <p:nvPr/>
        </p:nvSpPr>
        <p:spPr>
          <a:xfrm>
            <a:off x="13170895" y="3220033"/>
            <a:ext cx="7383936" cy="1"/>
          </a:xfrm>
          <a:prstGeom prst="line">
            <a:avLst/>
          </a:prstGeom>
          <a:solidFill>
            <a:srgbClr val="FFFFFF"/>
          </a:solidFill>
          <a:ln w="3175">
            <a:solidFill>
              <a:srgbClr val="868889"/>
            </a:solidFill>
          </a:ln>
        </p:spPr>
        <p:txBody>
          <a:bodyPr lIns="45718" tIns="45718" rIns="45718" bIns="45718"/>
          <a:lstStyle/>
          <a:p>
            <a:endParaRPr/>
          </a:p>
        </p:txBody>
      </p:sp>
      <p:sp>
        <p:nvSpPr>
          <p:cNvPr id="311"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312"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319"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320"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321"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322"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323"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324" name="Body Level One…"/>
          <p:cNvSpPr txBox="1">
            <a:spLocks noGrp="1"/>
          </p:cNvSpPr>
          <p:nvPr>
            <p:ph type="body" sz="quarter" idx="1" hasCustomPrompt="1"/>
          </p:nvPr>
        </p:nvSpPr>
        <p:spPr>
          <a:xfrm>
            <a:off x="3173183" y="1054"/>
            <a:ext cx="3792071" cy="521555"/>
          </a:xfrm>
          <a:prstGeom prst="rect">
            <a:avLst/>
          </a:prstGeom>
        </p:spPr>
        <p:txBody>
          <a:bodyPr lIns="65320" tIns="65320" rIns="65320" bIns="65320"/>
          <a:lstStyle>
            <a:lvl1pPr marL="0" indent="0">
              <a:spcBef>
                <a:spcPts val="0"/>
              </a:spcBef>
              <a:buClrTx/>
              <a:buSzTx/>
              <a:buNone/>
              <a:defRPr>
                <a:solidFill>
                  <a:schemeClr val="accent5"/>
                </a:solidFill>
                <a:latin typeface="Montserrat Bold"/>
                <a:ea typeface="Montserrat Bold"/>
                <a:cs typeface="Montserrat Bold"/>
                <a:sym typeface="Montserrat Bold"/>
              </a:defRPr>
            </a:lvl1pPr>
            <a:lvl2pPr marL="301625" indent="-301625">
              <a:spcBef>
                <a:spcPts val="0"/>
              </a:spcBef>
              <a:buClrTx/>
              <a:defRPr>
                <a:solidFill>
                  <a:schemeClr val="accent5"/>
                </a:solidFill>
                <a:latin typeface="Montserrat Bold"/>
                <a:ea typeface="Montserrat Bold"/>
                <a:cs typeface="Montserrat Bold"/>
                <a:sym typeface="Montserrat Bold"/>
              </a:defRPr>
            </a:lvl2pPr>
            <a:lvl3pPr marL="630975">
              <a:spcBef>
                <a:spcPts val="0"/>
              </a:spcBef>
              <a:buClrTx/>
              <a:defRPr>
                <a:solidFill>
                  <a:schemeClr val="accent5"/>
                </a:solidFill>
                <a:latin typeface="Montserrat Bold"/>
                <a:ea typeface="Montserrat Bold"/>
                <a:cs typeface="Montserrat Bold"/>
                <a:sym typeface="Montserrat Bold"/>
              </a:defRPr>
            </a:lvl3pPr>
            <a:lvl4pPr>
              <a:spcBef>
                <a:spcPts val="0"/>
              </a:spcBef>
              <a:buClrTx/>
              <a:defRPr>
                <a:solidFill>
                  <a:schemeClr val="accent5"/>
                </a:solidFill>
                <a:latin typeface="Montserrat Bold"/>
                <a:ea typeface="Montserrat Bold"/>
                <a:cs typeface="Montserrat Bold"/>
                <a:sym typeface="Montserrat Bold"/>
              </a:defRPr>
            </a:lvl4pPr>
            <a:lvl5pPr>
              <a:spcBef>
                <a:spcPts val="0"/>
              </a:spcBef>
              <a:buClrTx/>
              <a:defRPr>
                <a:solidFill>
                  <a:schemeClr val="accent5"/>
                </a:solidFill>
                <a:latin typeface="Montserrat Bold"/>
                <a:ea typeface="Montserrat Bold"/>
                <a:cs typeface="Montserrat Bold"/>
                <a:sym typeface="Montserrat Bold"/>
              </a:defRPr>
            </a:lvl5pPr>
          </a:lstStyle>
          <a:p>
            <a:r>
              <a:t>Subtopic</a:t>
            </a:r>
          </a:p>
          <a:p>
            <a:pPr lvl="1"/>
            <a:endParaRPr/>
          </a:p>
          <a:p>
            <a:pPr lvl="2"/>
            <a:endParaRPr/>
          </a:p>
          <a:p>
            <a:pPr lvl="3"/>
            <a:endParaRPr/>
          </a:p>
          <a:p>
            <a:pPr lvl="4"/>
            <a:endParaRPr/>
          </a:p>
        </p:txBody>
      </p:sp>
      <p:sp>
        <p:nvSpPr>
          <p:cNvPr id="325"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Header and contet">
    <p:spTree>
      <p:nvGrpSpPr>
        <p:cNvPr id="1" name=""/>
        <p:cNvGrpSpPr/>
        <p:nvPr/>
      </p:nvGrpSpPr>
      <p:grpSpPr>
        <a:xfrm>
          <a:off x="0" y="0"/>
          <a:ext cx="0" cy="0"/>
          <a:chOff x="0" y="0"/>
          <a:chExt cx="0" cy="0"/>
        </a:xfrm>
      </p:grpSpPr>
      <p:sp>
        <p:nvSpPr>
          <p:cNvPr id="56"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57"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58"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59"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60" name="Body Level One…"/>
          <p:cNvSpPr txBox="1">
            <a:spLocks noGrp="1"/>
          </p:cNvSpPr>
          <p:nvPr>
            <p:ph type="body" idx="1" hasCustomPrompt="1"/>
          </p:nvPr>
        </p:nvSpPr>
        <p:spPr>
          <a:xfrm>
            <a:off x="3173183" y="3295679"/>
            <a:ext cx="18035092" cy="8762704"/>
          </a:xfrm>
          <a:prstGeom prst="rect">
            <a:avLst/>
          </a:prstGeom>
        </p:spPr>
        <p:txBody>
          <a:bodyPr/>
          <a:lstStyle>
            <a:lvl1pPr marL="0" indent="0">
              <a:spcBef>
                <a:spcPts val="2100"/>
              </a:spcBef>
              <a:buClrTx/>
              <a:buSzTx/>
              <a:buNone/>
              <a:defRPr>
                <a:latin typeface="Montserrat Bold"/>
                <a:ea typeface="Montserrat Bold"/>
                <a:cs typeface="Montserrat Bold"/>
                <a:sym typeface="Montserrat Bold"/>
              </a:defRPr>
            </a:lvl1pPr>
            <a:lvl2pPr marL="301625" indent="-301625">
              <a:spcBef>
                <a:spcPts val="2100"/>
              </a:spcBef>
              <a:buClrTx/>
              <a:defRPr>
                <a:latin typeface="Montserrat Bold"/>
                <a:ea typeface="Montserrat Bold"/>
                <a:cs typeface="Montserrat Bold"/>
                <a:sym typeface="Montserrat Bold"/>
              </a:defRPr>
            </a:lvl2pPr>
            <a:lvl3pPr marL="630975">
              <a:spcBef>
                <a:spcPts val="2100"/>
              </a:spcBef>
              <a:buClrTx/>
              <a:defRPr>
                <a:latin typeface="Montserrat Bold"/>
                <a:ea typeface="Montserrat Bold"/>
                <a:cs typeface="Montserrat Bold"/>
                <a:sym typeface="Montserrat Bold"/>
              </a:defRPr>
            </a:lvl3pPr>
            <a:lvl4pPr marL="900000" indent="-360000">
              <a:spcBef>
                <a:spcPts val="2100"/>
              </a:spcBef>
              <a:buClrTx/>
              <a:defRPr>
                <a:latin typeface="Montserrat Bold"/>
                <a:ea typeface="Montserrat Bold"/>
                <a:cs typeface="Montserrat Bold"/>
                <a:sym typeface="Montserrat Bold"/>
              </a:defRPr>
            </a:lvl4pPr>
            <a:lvl5pPr>
              <a:spcBef>
                <a:spcPts val="2100"/>
              </a:spcBef>
              <a:buClrTx/>
              <a:defRPr>
                <a:latin typeface="Montserrat Bold"/>
                <a:ea typeface="Montserrat Bold"/>
                <a:cs typeface="Montserrat Bold"/>
                <a:sym typeface="Montserrat Bold"/>
              </a:defRPr>
            </a:lvl5pPr>
          </a:lstStyle>
          <a:p>
            <a:r>
              <a:t>Running text</a:t>
            </a:r>
          </a:p>
          <a:p>
            <a:pPr lvl="1"/>
            <a:endParaRPr/>
          </a:p>
          <a:p>
            <a:pPr lvl="2"/>
            <a:endParaRPr/>
          </a:p>
          <a:p>
            <a:pPr lvl="3"/>
            <a:endParaRPr/>
          </a:p>
          <a:p>
            <a:pPr lvl="4"/>
            <a:endParaRPr/>
          </a:p>
        </p:txBody>
      </p:sp>
      <p:sp>
        <p:nvSpPr>
          <p:cNvPr id="61" name="Straight Connector 12"/>
          <p:cNvSpPr/>
          <p:nvPr/>
        </p:nvSpPr>
        <p:spPr>
          <a:xfrm>
            <a:off x="3173180" y="3220033"/>
            <a:ext cx="18035097" cy="1"/>
          </a:xfrm>
          <a:prstGeom prst="line">
            <a:avLst/>
          </a:prstGeom>
          <a:solidFill>
            <a:srgbClr val="FFFFFF"/>
          </a:solidFill>
          <a:ln w="3175">
            <a:solidFill>
              <a:srgbClr val="868889"/>
            </a:solidFill>
          </a:ln>
        </p:spPr>
        <p:txBody>
          <a:bodyPr lIns="45718" tIns="45718" rIns="45718" bIns="45718"/>
          <a:lstStyle/>
          <a:p>
            <a:endParaRPr/>
          </a:p>
        </p:txBody>
      </p:sp>
      <p:sp>
        <p:nvSpPr>
          <p:cNvPr id="62"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63"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le and Bullet Content without subtille ">
    <p:spTree>
      <p:nvGrpSpPr>
        <p:cNvPr id="1" name=""/>
        <p:cNvGrpSpPr/>
        <p:nvPr/>
      </p:nvGrpSpPr>
      <p:grpSpPr>
        <a:xfrm>
          <a:off x="0" y="0"/>
          <a:ext cx="0" cy="0"/>
          <a:chOff x="0" y="0"/>
          <a:chExt cx="0" cy="0"/>
        </a:xfrm>
      </p:grpSpPr>
      <p:sp>
        <p:nvSpPr>
          <p:cNvPr id="332"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333"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334"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335"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336"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337" name="Body Level One…"/>
          <p:cNvSpPr txBox="1">
            <a:spLocks noGrp="1"/>
          </p:cNvSpPr>
          <p:nvPr>
            <p:ph type="body" idx="1"/>
          </p:nvPr>
        </p:nvSpPr>
        <p:spPr>
          <a:xfrm>
            <a:off x="3173183" y="1956558"/>
            <a:ext cx="18035092" cy="10145808"/>
          </a:xfrm>
          <a:prstGeom prst="rect">
            <a:avLst/>
          </a:prstGeom>
        </p:spPr>
        <p:txBody>
          <a:bodyPr/>
          <a:lstStyle>
            <a:lvl1pPr marL="299887" indent="-299887">
              <a:buFont typeface="Montserrat Regular"/>
            </a:lvl1pPr>
            <a:lvl2pPr marL="630805" indent="-361950">
              <a:buFont typeface="Montserrat Regular"/>
            </a:lvl2pPr>
            <a:lvl3pPr marL="81073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Title and Content without subtitle">
    <p:spTree>
      <p:nvGrpSpPr>
        <p:cNvPr id="1" name=""/>
        <p:cNvGrpSpPr/>
        <p:nvPr/>
      </p:nvGrpSpPr>
      <p:grpSpPr>
        <a:xfrm>
          <a:off x="0" y="0"/>
          <a:ext cx="0" cy="0"/>
          <a:chOff x="0" y="0"/>
          <a:chExt cx="0" cy="0"/>
        </a:xfrm>
      </p:grpSpPr>
      <p:sp>
        <p:nvSpPr>
          <p:cNvPr id="345"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346"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347"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348"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349" name="Body Level One…"/>
          <p:cNvSpPr txBox="1">
            <a:spLocks noGrp="1"/>
          </p:cNvSpPr>
          <p:nvPr>
            <p:ph type="body" idx="1" hasCustomPrompt="1"/>
          </p:nvPr>
        </p:nvSpPr>
        <p:spPr>
          <a:xfrm>
            <a:off x="3173183" y="1956548"/>
            <a:ext cx="18035092" cy="10145805"/>
          </a:xfrm>
          <a:prstGeom prst="rect">
            <a:avLst/>
          </a:prstGeom>
        </p:spPr>
        <p:txBody>
          <a:bodyPr lIns="65320" tIns="65320" rIns="65320" bIns="65320"/>
          <a:lstStyle>
            <a:lvl1pPr marL="0" indent="0">
              <a:spcBef>
                <a:spcPts val="2100"/>
              </a:spcBef>
              <a:buClrTx/>
              <a:buSzTx/>
              <a:buNone/>
              <a:defRPr>
                <a:latin typeface="Montserrat Bold"/>
                <a:ea typeface="Montserrat Bold"/>
                <a:cs typeface="Montserrat Bold"/>
                <a:sym typeface="Montserrat Bold"/>
              </a:defRPr>
            </a:lvl1pPr>
            <a:lvl2pPr marL="301625" indent="-301625">
              <a:spcBef>
                <a:spcPts val="2100"/>
              </a:spcBef>
              <a:buClrTx/>
              <a:defRPr>
                <a:latin typeface="Montserrat Bold"/>
                <a:ea typeface="Montserrat Bold"/>
                <a:cs typeface="Montserrat Bold"/>
                <a:sym typeface="Montserrat Bold"/>
              </a:defRPr>
            </a:lvl2pPr>
            <a:lvl3pPr marL="630975">
              <a:spcBef>
                <a:spcPts val="2100"/>
              </a:spcBef>
              <a:buClrTx/>
              <a:defRPr>
                <a:latin typeface="Montserrat Bold"/>
                <a:ea typeface="Montserrat Bold"/>
                <a:cs typeface="Montserrat Bold"/>
                <a:sym typeface="Montserrat Bold"/>
              </a:defRPr>
            </a:lvl3pPr>
            <a:lvl4pPr marL="899931" indent="-359866">
              <a:spcBef>
                <a:spcPts val="2100"/>
              </a:spcBef>
              <a:buClrTx/>
              <a:defRPr>
                <a:latin typeface="Montserrat Bold"/>
                <a:ea typeface="Montserrat Bold"/>
                <a:cs typeface="Montserrat Bold"/>
                <a:sym typeface="Montserrat Bold"/>
              </a:defRPr>
            </a:lvl4pPr>
            <a:lvl5pPr>
              <a:spcBef>
                <a:spcPts val="2100"/>
              </a:spcBef>
              <a:buClrTx/>
              <a:defRPr>
                <a:latin typeface="Montserrat Bold"/>
                <a:ea typeface="Montserrat Bold"/>
                <a:cs typeface="Montserrat Bold"/>
                <a:sym typeface="Montserrat Bold"/>
              </a:defRPr>
            </a:lvl5pPr>
          </a:lstStyle>
          <a:p>
            <a:r>
              <a:t>Running text </a:t>
            </a:r>
          </a:p>
          <a:p>
            <a:pPr lvl="1"/>
            <a:endParaRPr/>
          </a:p>
          <a:p>
            <a:pPr lvl="2"/>
            <a:endParaRPr/>
          </a:p>
          <a:p>
            <a:pPr lvl="3"/>
            <a:endParaRPr/>
          </a:p>
          <a:p>
            <a:pPr lvl="4"/>
            <a:endParaRPr/>
          </a:p>
        </p:txBody>
      </p:sp>
      <p:sp>
        <p:nvSpPr>
          <p:cNvPr id="350"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351"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itle, Header and bullet contet without subtitle">
    <p:spTree>
      <p:nvGrpSpPr>
        <p:cNvPr id="1" name=""/>
        <p:cNvGrpSpPr/>
        <p:nvPr/>
      </p:nvGrpSpPr>
      <p:grpSpPr>
        <a:xfrm>
          <a:off x="0" y="0"/>
          <a:ext cx="0" cy="0"/>
          <a:chOff x="0" y="0"/>
          <a:chExt cx="0" cy="0"/>
        </a:xfrm>
      </p:grpSpPr>
      <p:sp>
        <p:nvSpPr>
          <p:cNvPr id="358"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359"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360"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361"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362" name="Straight Connector 12"/>
          <p:cNvSpPr/>
          <p:nvPr/>
        </p:nvSpPr>
        <p:spPr>
          <a:xfrm>
            <a:off x="3173180" y="2871371"/>
            <a:ext cx="18035097" cy="1"/>
          </a:xfrm>
          <a:prstGeom prst="line">
            <a:avLst/>
          </a:prstGeom>
          <a:solidFill>
            <a:srgbClr val="FFFFFF"/>
          </a:solidFill>
          <a:ln w="3175">
            <a:solidFill>
              <a:srgbClr val="868889"/>
            </a:solidFill>
          </a:ln>
        </p:spPr>
        <p:txBody>
          <a:bodyPr lIns="45718" tIns="45718" rIns="45718" bIns="45718"/>
          <a:lstStyle/>
          <a:p>
            <a:endParaRPr/>
          </a:p>
        </p:txBody>
      </p:sp>
      <p:sp>
        <p:nvSpPr>
          <p:cNvPr id="363" name="Body Level One…"/>
          <p:cNvSpPr txBox="1">
            <a:spLocks noGrp="1"/>
          </p:cNvSpPr>
          <p:nvPr>
            <p:ph type="body" sz="quarter" idx="1" hasCustomPrompt="1"/>
          </p:nvPr>
        </p:nvSpPr>
        <p:spPr>
          <a:xfrm>
            <a:off x="3173195" y="1956558"/>
            <a:ext cx="18035413" cy="896155"/>
          </a:xfrm>
          <a:prstGeom prst="rect">
            <a:avLst/>
          </a:prstGeom>
        </p:spPr>
        <p:txBody>
          <a:bodyPr lIns="65320" tIns="65320" rIns="65320" bIns="65320" anchor="b"/>
          <a:lstStyle>
            <a:lvl1pPr marL="0" indent="0" algn="ctr">
              <a:spcBef>
                <a:spcPts val="0"/>
              </a:spcBef>
              <a:buClrTx/>
              <a:buSzTx/>
              <a:buNone/>
              <a:defRPr sz="2400">
                <a:latin typeface="Montserrat Bold"/>
                <a:ea typeface="Montserrat Bold"/>
                <a:cs typeface="Montserrat Bold"/>
                <a:sym typeface="Montserrat Bold"/>
              </a:defRPr>
            </a:lvl1pPr>
            <a:lvl2pPr marL="361950" indent="-361950" algn="ctr">
              <a:spcBef>
                <a:spcPts val="0"/>
              </a:spcBef>
              <a:buClrTx/>
              <a:defRPr sz="2400">
                <a:latin typeface="Montserrat Bold"/>
                <a:ea typeface="Montserrat Bold"/>
                <a:cs typeface="Montserrat Bold"/>
                <a:sym typeface="Montserrat Bold"/>
              </a:defRPr>
            </a:lvl2pPr>
            <a:lvl3pPr marL="703362" indent="-434338" algn="ctr">
              <a:spcBef>
                <a:spcPts val="0"/>
              </a:spcBef>
              <a:buClrTx/>
              <a:defRPr sz="2400">
                <a:latin typeface="Montserrat Bold"/>
                <a:ea typeface="Montserrat Bold"/>
                <a:cs typeface="Montserrat Bold"/>
                <a:sym typeface="Montserrat Bold"/>
              </a:defRPr>
            </a:lvl3pPr>
            <a:lvl4pPr marL="973365" indent="-434340" algn="ctr">
              <a:spcBef>
                <a:spcPts val="0"/>
              </a:spcBef>
              <a:buClrTx/>
              <a:defRPr sz="2400">
                <a:latin typeface="Montserrat Bold"/>
                <a:ea typeface="Montserrat Bold"/>
                <a:cs typeface="Montserrat Bold"/>
                <a:sym typeface="Montserrat Bold"/>
              </a:defRPr>
            </a:lvl4pPr>
            <a:lvl5pPr marL="1756185" indent="-236721" algn="ctr">
              <a:spcBef>
                <a:spcPts val="0"/>
              </a:spcBef>
              <a:buClrTx/>
              <a:defRPr sz="2400">
                <a:latin typeface="Montserrat Bold"/>
                <a:ea typeface="Montserrat Bold"/>
                <a:cs typeface="Montserrat Bold"/>
                <a:sym typeface="Montserrat Bold"/>
              </a:defRPr>
            </a:lvl5pPr>
          </a:lstStyle>
          <a:p>
            <a:r>
              <a:t>Heading</a:t>
            </a:r>
          </a:p>
          <a:p>
            <a:pPr lvl="1"/>
            <a:endParaRPr/>
          </a:p>
          <a:p>
            <a:pPr lvl="2"/>
            <a:endParaRPr/>
          </a:p>
          <a:p>
            <a:pPr lvl="3"/>
            <a:endParaRPr/>
          </a:p>
          <a:p>
            <a:pPr lvl="4"/>
            <a:endParaRPr/>
          </a:p>
        </p:txBody>
      </p:sp>
      <p:sp>
        <p:nvSpPr>
          <p:cNvPr id="364"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365"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Header and contet without subtitle">
    <p:spTree>
      <p:nvGrpSpPr>
        <p:cNvPr id="1" name=""/>
        <p:cNvGrpSpPr/>
        <p:nvPr/>
      </p:nvGrpSpPr>
      <p:grpSpPr>
        <a:xfrm>
          <a:off x="0" y="0"/>
          <a:ext cx="0" cy="0"/>
          <a:chOff x="0" y="0"/>
          <a:chExt cx="0" cy="0"/>
        </a:xfrm>
      </p:grpSpPr>
      <p:sp>
        <p:nvSpPr>
          <p:cNvPr id="372"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373"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374"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375"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376" name="Body Level One…"/>
          <p:cNvSpPr txBox="1">
            <a:spLocks noGrp="1"/>
          </p:cNvSpPr>
          <p:nvPr>
            <p:ph type="body" idx="1" hasCustomPrompt="1"/>
          </p:nvPr>
        </p:nvSpPr>
        <p:spPr>
          <a:xfrm>
            <a:off x="3173183" y="2947016"/>
            <a:ext cx="18035092" cy="9155336"/>
          </a:xfrm>
          <a:prstGeom prst="rect">
            <a:avLst/>
          </a:prstGeom>
        </p:spPr>
        <p:txBody>
          <a:bodyPr lIns="65320" tIns="65320" rIns="65320" bIns="65320"/>
          <a:lstStyle>
            <a:lvl1pPr marL="0" indent="0">
              <a:spcBef>
                <a:spcPts val="2100"/>
              </a:spcBef>
              <a:buClrTx/>
              <a:buSzTx/>
              <a:buNone/>
              <a:defRPr>
                <a:latin typeface="Montserrat Bold"/>
                <a:ea typeface="Montserrat Bold"/>
                <a:cs typeface="Montserrat Bold"/>
                <a:sym typeface="Montserrat Bold"/>
              </a:defRPr>
            </a:lvl1pPr>
            <a:lvl2pPr marL="301625" indent="-301625">
              <a:spcBef>
                <a:spcPts val="2100"/>
              </a:spcBef>
              <a:buClrTx/>
              <a:defRPr>
                <a:latin typeface="Montserrat Bold"/>
                <a:ea typeface="Montserrat Bold"/>
                <a:cs typeface="Montserrat Bold"/>
                <a:sym typeface="Montserrat Bold"/>
              </a:defRPr>
            </a:lvl2pPr>
            <a:lvl3pPr marL="630975">
              <a:spcBef>
                <a:spcPts val="2100"/>
              </a:spcBef>
              <a:buClrTx/>
              <a:defRPr>
                <a:latin typeface="Montserrat Bold"/>
                <a:ea typeface="Montserrat Bold"/>
                <a:cs typeface="Montserrat Bold"/>
                <a:sym typeface="Montserrat Bold"/>
              </a:defRPr>
            </a:lvl3pPr>
            <a:lvl4pPr marL="899931" indent="-359866">
              <a:spcBef>
                <a:spcPts val="2100"/>
              </a:spcBef>
              <a:buClrTx/>
              <a:defRPr>
                <a:latin typeface="Montserrat Bold"/>
                <a:ea typeface="Montserrat Bold"/>
                <a:cs typeface="Montserrat Bold"/>
                <a:sym typeface="Montserrat Bold"/>
              </a:defRPr>
            </a:lvl4pPr>
            <a:lvl5pPr>
              <a:spcBef>
                <a:spcPts val="2100"/>
              </a:spcBef>
              <a:buClrTx/>
              <a:defRPr>
                <a:latin typeface="Montserrat Bold"/>
                <a:ea typeface="Montserrat Bold"/>
                <a:cs typeface="Montserrat Bold"/>
                <a:sym typeface="Montserrat Bold"/>
              </a:defRPr>
            </a:lvl5pPr>
          </a:lstStyle>
          <a:p>
            <a:r>
              <a:t>Running text</a:t>
            </a:r>
          </a:p>
          <a:p>
            <a:pPr lvl="1"/>
            <a:endParaRPr/>
          </a:p>
          <a:p>
            <a:pPr lvl="2"/>
            <a:endParaRPr/>
          </a:p>
          <a:p>
            <a:pPr lvl="3"/>
            <a:endParaRPr/>
          </a:p>
          <a:p>
            <a:pPr lvl="4"/>
            <a:endParaRPr/>
          </a:p>
        </p:txBody>
      </p:sp>
      <p:sp>
        <p:nvSpPr>
          <p:cNvPr id="377" name="Straight Connector 12"/>
          <p:cNvSpPr/>
          <p:nvPr/>
        </p:nvSpPr>
        <p:spPr>
          <a:xfrm>
            <a:off x="3173180" y="2871371"/>
            <a:ext cx="18035097" cy="1"/>
          </a:xfrm>
          <a:prstGeom prst="line">
            <a:avLst/>
          </a:prstGeom>
          <a:solidFill>
            <a:srgbClr val="FFFFFF"/>
          </a:solidFill>
          <a:ln w="3175">
            <a:solidFill>
              <a:srgbClr val="868889"/>
            </a:solidFill>
          </a:ln>
        </p:spPr>
        <p:txBody>
          <a:bodyPr lIns="45718" tIns="45718" rIns="45718" bIns="45718"/>
          <a:lstStyle/>
          <a:p>
            <a:endParaRPr/>
          </a:p>
        </p:txBody>
      </p:sp>
      <p:sp>
        <p:nvSpPr>
          <p:cNvPr id="378"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379"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wo Colums-wide without subtitle">
    <p:spTree>
      <p:nvGrpSpPr>
        <p:cNvPr id="1" name=""/>
        <p:cNvGrpSpPr/>
        <p:nvPr/>
      </p:nvGrpSpPr>
      <p:grpSpPr>
        <a:xfrm>
          <a:off x="0" y="0"/>
          <a:ext cx="0" cy="0"/>
          <a:chOff x="0" y="0"/>
          <a:chExt cx="0" cy="0"/>
        </a:xfrm>
      </p:grpSpPr>
      <p:sp>
        <p:nvSpPr>
          <p:cNvPr id="386"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387"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388"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389"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390" name="Body Level One…"/>
          <p:cNvSpPr txBox="1">
            <a:spLocks noGrp="1"/>
          </p:cNvSpPr>
          <p:nvPr>
            <p:ph type="body" sz="half" idx="1"/>
          </p:nvPr>
        </p:nvSpPr>
        <p:spPr>
          <a:xfrm>
            <a:off x="3173183" y="2945559"/>
            <a:ext cx="8703893" cy="9156795"/>
          </a:xfrm>
          <a:prstGeom prst="rect">
            <a:avLst/>
          </a:prstGeom>
        </p:spPr>
        <p:txBody>
          <a:bodyPr/>
          <a:lstStyle>
            <a:lvl1pPr marL="299887" indent="-299887">
              <a:buFont typeface="Montserrat Regular"/>
            </a:lvl1pPr>
            <a:lvl2pPr marL="630805" indent="-361950">
              <a:buFont typeface="Montserrat Regular"/>
            </a:lvl2pPr>
            <a:lvl3pPr marL="81073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391" name="Straight Connector 22"/>
          <p:cNvSpPr/>
          <p:nvPr/>
        </p:nvSpPr>
        <p:spPr>
          <a:xfrm>
            <a:off x="3173182" y="2871371"/>
            <a:ext cx="8690827" cy="1"/>
          </a:xfrm>
          <a:prstGeom prst="line">
            <a:avLst/>
          </a:prstGeom>
          <a:solidFill>
            <a:srgbClr val="FFFFFF"/>
          </a:solidFill>
          <a:ln w="3175">
            <a:solidFill>
              <a:srgbClr val="868889"/>
            </a:solidFill>
          </a:ln>
        </p:spPr>
        <p:txBody>
          <a:bodyPr lIns="45718" tIns="45718" rIns="45718" bIns="45718"/>
          <a:lstStyle/>
          <a:p>
            <a:endParaRPr/>
          </a:p>
        </p:txBody>
      </p:sp>
      <p:sp>
        <p:nvSpPr>
          <p:cNvPr id="392" name="Straight Connector 23"/>
          <p:cNvSpPr/>
          <p:nvPr/>
        </p:nvSpPr>
        <p:spPr>
          <a:xfrm>
            <a:off x="12517455" y="2871371"/>
            <a:ext cx="8686474" cy="1"/>
          </a:xfrm>
          <a:prstGeom prst="line">
            <a:avLst/>
          </a:prstGeom>
          <a:solidFill>
            <a:srgbClr val="FFFFFF"/>
          </a:solidFill>
          <a:ln w="3175">
            <a:solidFill>
              <a:srgbClr val="868889"/>
            </a:solidFill>
          </a:ln>
        </p:spPr>
        <p:txBody>
          <a:bodyPr lIns="45718" tIns="45718" rIns="45718" bIns="45718"/>
          <a:lstStyle/>
          <a:p>
            <a:endParaRPr/>
          </a:p>
        </p:txBody>
      </p:sp>
      <p:sp>
        <p:nvSpPr>
          <p:cNvPr id="393"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394"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two colums-thin without subtitle">
    <p:spTree>
      <p:nvGrpSpPr>
        <p:cNvPr id="1" name=""/>
        <p:cNvGrpSpPr/>
        <p:nvPr/>
      </p:nvGrpSpPr>
      <p:grpSpPr>
        <a:xfrm>
          <a:off x="0" y="0"/>
          <a:ext cx="0" cy="0"/>
          <a:chOff x="0" y="0"/>
          <a:chExt cx="0" cy="0"/>
        </a:xfrm>
      </p:grpSpPr>
      <p:sp>
        <p:nvSpPr>
          <p:cNvPr id="401"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402"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403"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404"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405" name="Body Level One…"/>
          <p:cNvSpPr txBox="1">
            <a:spLocks noGrp="1"/>
          </p:cNvSpPr>
          <p:nvPr>
            <p:ph type="body" sz="half" idx="1"/>
          </p:nvPr>
        </p:nvSpPr>
        <p:spPr>
          <a:xfrm>
            <a:off x="3826628" y="2945559"/>
            <a:ext cx="7370865" cy="9156795"/>
          </a:xfrm>
          <a:prstGeom prst="rect">
            <a:avLst/>
          </a:prstGeom>
        </p:spPr>
        <p:txBody>
          <a:bodyPr/>
          <a:lstStyle>
            <a:lvl1pPr marL="299887" indent="-299887">
              <a:buFont typeface="Montserrat Regular"/>
            </a:lvl1pPr>
            <a:lvl2pPr marL="630805" indent="-361950">
              <a:buFont typeface="Montserrat Regular"/>
            </a:lvl2pPr>
            <a:lvl3pPr marL="81073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406" name="Straight Connector 5"/>
          <p:cNvSpPr/>
          <p:nvPr/>
        </p:nvSpPr>
        <p:spPr>
          <a:xfrm>
            <a:off x="3826628" y="2871371"/>
            <a:ext cx="7383934" cy="1"/>
          </a:xfrm>
          <a:prstGeom prst="line">
            <a:avLst/>
          </a:prstGeom>
          <a:solidFill>
            <a:srgbClr val="FFFFFF"/>
          </a:solidFill>
          <a:ln w="3175">
            <a:solidFill>
              <a:srgbClr val="868889"/>
            </a:solidFill>
          </a:ln>
        </p:spPr>
        <p:txBody>
          <a:bodyPr lIns="45718" tIns="45718" rIns="45718" bIns="45718"/>
          <a:lstStyle/>
          <a:p>
            <a:endParaRPr/>
          </a:p>
        </p:txBody>
      </p:sp>
      <p:sp>
        <p:nvSpPr>
          <p:cNvPr id="407" name="Straight Connector 17"/>
          <p:cNvSpPr/>
          <p:nvPr/>
        </p:nvSpPr>
        <p:spPr>
          <a:xfrm>
            <a:off x="13170895" y="2871371"/>
            <a:ext cx="7383936" cy="1"/>
          </a:xfrm>
          <a:prstGeom prst="line">
            <a:avLst/>
          </a:prstGeom>
          <a:solidFill>
            <a:srgbClr val="FFFFFF"/>
          </a:solidFill>
          <a:ln w="3175">
            <a:solidFill>
              <a:srgbClr val="868889"/>
            </a:solidFill>
          </a:ln>
        </p:spPr>
        <p:txBody>
          <a:bodyPr lIns="45718" tIns="45718" rIns="45718" bIns="45718"/>
          <a:lstStyle/>
          <a:p>
            <a:endParaRPr/>
          </a:p>
        </p:txBody>
      </p:sp>
      <p:sp>
        <p:nvSpPr>
          <p:cNvPr id="408"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409"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itle only without subtitle">
    <p:spTree>
      <p:nvGrpSpPr>
        <p:cNvPr id="1" name=""/>
        <p:cNvGrpSpPr/>
        <p:nvPr/>
      </p:nvGrpSpPr>
      <p:grpSpPr>
        <a:xfrm>
          <a:off x="0" y="0"/>
          <a:ext cx="0" cy="0"/>
          <a:chOff x="0" y="0"/>
          <a:chExt cx="0" cy="0"/>
        </a:xfrm>
      </p:grpSpPr>
      <p:sp>
        <p:nvSpPr>
          <p:cNvPr id="416"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417"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418"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419"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420" name="Headline"/>
          <p:cNvSpPr txBox="1">
            <a:spLocks noGrp="1"/>
          </p:cNvSpPr>
          <p:nvPr>
            <p:ph type="title" hasCustomPrompt="1"/>
          </p:nvPr>
        </p:nvSpPr>
        <p:spPr>
          <a:xfrm>
            <a:off x="3173183" y="1058"/>
            <a:ext cx="18035092" cy="1599897"/>
          </a:xfrm>
          <a:prstGeom prst="rect">
            <a:avLst/>
          </a:prstGeom>
        </p:spPr>
        <p:txBody>
          <a:bodyPr/>
          <a:lstStyle/>
          <a:p>
            <a:r>
              <a:t>Headline</a:t>
            </a:r>
          </a:p>
        </p:txBody>
      </p:sp>
      <p:sp>
        <p:nvSpPr>
          <p:cNvPr id="421" name="Body Level One…"/>
          <p:cNvSpPr txBox="1">
            <a:spLocks noGrp="1"/>
          </p:cNvSpPr>
          <p:nvPr>
            <p:ph type="body" sz="quarter" idx="1" hasCustomPrompt="1"/>
          </p:nvPr>
        </p:nvSpPr>
        <p:spPr>
          <a:xfrm>
            <a:off x="3173183" y="1054"/>
            <a:ext cx="3792071" cy="521555"/>
          </a:xfrm>
          <a:prstGeom prst="rect">
            <a:avLst/>
          </a:prstGeom>
        </p:spPr>
        <p:txBody>
          <a:bodyPr lIns="65320" tIns="65320" rIns="65320" bIns="65320"/>
          <a:lstStyle>
            <a:lvl1pPr marL="0" indent="0">
              <a:spcBef>
                <a:spcPts val="0"/>
              </a:spcBef>
              <a:buClrTx/>
              <a:buSzTx/>
              <a:buNone/>
              <a:defRPr>
                <a:solidFill>
                  <a:schemeClr val="accent5"/>
                </a:solidFill>
                <a:latin typeface="Montserrat Bold"/>
                <a:ea typeface="Montserrat Bold"/>
                <a:cs typeface="Montserrat Bold"/>
                <a:sym typeface="Montserrat Bold"/>
              </a:defRPr>
            </a:lvl1pPr>
            <a:lvl2pPr marL="301625" indent="-301625">
              <a:spcBef>
                <a:spcPts val="0"/>
              </a:spcBef>
              <a:buClrTx/>
              <a:defRPr>
                <a:solidFill>
                  <a:schemeClr val="accent5"/>
                </a:solidFill>
                <a:latin typeface="Montserrat Bold"/>
                <a:ea typeface="Montserrat Bold"/>
                <a:cs typeface="Montserrat Bold"/>
                <a:sym typeface="Montserrat Bold"/>
              </a:defRPr>
            </a:lvl2pPr>
            <a:lvl3pPr marL="630975">
              <a:spcBef>
                <a:spcPts val="0"/>
              </a:spcBef>
              <a:buClrTx/>
              <a:defRPr>
                <a:solidFill>
                  <a:schemeClr val="accent5"/>
                </a:solidFill>
                <a:latin typeface="Montserrat Bold"/>
                <a:ea typeface="Montserrat Bold"/>
                <a:cs typeface="Montserrat Bold"/>
                <a:sym typeface="Montserrat Bold"/>
              </a:defRPr>
            </a:lvl3pPr>
            <a:lvl4pPr>
              <a:spcBef>
                <a:spcPts val="0"/>
              </a:spcBef>
              <a:buClrTx/>
              <a:defRPr>
                <a:solidFill>
                  <a:schemeClr val="accent5"/>
                </a:solidFill>
                <a:latin typeface="Montserrat Bold"/>
                <a:ea typeface="Montserrat Bold"/>
                <a:cs typeface="Montserrat Bold"/>
                <a:sym typeface="Montserrat Bold"/>
              </a:defRPr>
            </a:lvl4pPr>
            <a:lvl5pPr>
              <a:spcBef>
                <a:spcPts val="0"/>
              </a:spcBef>
              <a:buClrTx/>
              <a:defRPr>
                <a:solidFill>
                  <a:schemeClr val="accent5"/>
                </a:solidFill>
                <a:latin typeface="Montserrat Bold"/>
                <a:ea typeface="Montserrat Bold"/>
                <a:cs typeface="Montserrat Bold"/>
                <a:sym typeface="Montserrat Bold"/>
              </a:defRPr>
            </a:lvl5pPr>
          </a:lstStyle>
          <a:p>
            <a:r>
              <a:t>Subtopic</a:t>
            </a:r>
          </a:p>
          <a:p>
            <a:pPr lvl="1"/>
            <a:endParaRPr/>
          </a:p>
          <a:p>
            <a:pPr lvl="2"/>
            <a:endParaRPr/>
          </a:p>
          <a:p>
            <a:pPr lvl="3"/>
            <a:endParaRPr/>
          </a:p>
          <a:p>
            <a:pPr lvl="4"/>
            <a:endParaRPr/>
          </a:p>
        </p:txBody>
      </p:sp>
      <p:sp>
        <p:nvSpPr>
          <p:cNvPr id="422"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4_Title and Bullet Content ">
    <p:spTree>
      <p:nvGrpSpPr>
        <p:cNvPr id="1" name=""/>
        <p:cNvGrpSpPr/>
        <p:nvPr/>
      </p:nvGrpSpPr>
      <p:grpSpPr>
        <a:xfrm>
          <a:off x="0" y="0"/>
          <a:ext cx="0" cy="0"/>
          <a:chOff x="0" y="0"/>
          <a:chExt cx="0" cy="0"/>
        </a:xfrm>
      </p:grpSpPr>
      <p:sp>
        <p:nvSpPr>
          <p:cNvPr id="429"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430"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431"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432"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433"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434" name="Body Level One…"/>
          <p:cNvSpPr txBox="1">
            <a:spLocks noGrp="1"/>
          </p:cNvSpPr>
          <p:nvPr>
            <p:ph type="body" idx="1"/>
          </p:nvPr>
        </p:nvSpPr>
        <p:spPr>
          <a:xfrm>
            <a:off x="3173183" y="2306660"/>
            <a:ext cx="18035092" cy="9739516"/>
          </a:xfrm>
          <a:prstGeom prst="rect">
            <a:avLst/>
          </a:prstGeom>
        </p:spPr>
        <p:txBody>
          <a:bodyPr/>
          <a:lstStyle>
            <a:lvl1pPr marL="300000" indent="-300000">
              <a:buFont typeface="Montserrat Regular"/>
            </a:lvl1pPr>
            <a:lvl2pPr marL="630975" indent="-361950">
              <a:buFont typeface="Montserrat Regular"/>
            </a:lvl2pPr>
            <a:lvl3pPr marL="81097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435"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42"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443"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444"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445"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446" name="Body Level One…"/>
          <p:cNvSpPr txBox="1">
            <a:spLocks noGrp="1"/>
          </p:cNvSpPr>
          <p:nvPr>
            <p:ph type="body" idx="1" hasCustomPrompt="1"/>
          </p:nvPr>
        </p:nvSpPr>
        <p:spPr>
          <a:xfrm>
            <a:off x="3173183" y="2306660"/>
            <a:ext cx="18035092" cy="9739516"/>
          </a:xfrm>
          <a:prstGeom prst="rect">
            <a:avLst/>
          </a:prstGeom>
        </p:spPr>
        <p:txBody>
          <a:bodyPr/>
          <a:lstStyle>
            <a:lvl1pPr marL="0" indent="0">
              <a:spcBef>
                <a:spcPts val="2100"/>
              </a:spcBef>
              <a:buClrTx/>
              <a:buSzTx/>
              <a:buNone/>
              <a:defRPr>
                <a:latin typeface="Montserrat Bold"/>
                <a:ea typeface="Montserrat Bold"/>
                <a:cs typeface="Montserrat Bold"/>
                <a:sym typeface="Montserrat Bold"/>
              </a:defRPr>
            </a:lvl1pPr>
            <a:lvl2pPr marL="301625" indent="-301625">
              <a:spcBef>
                <a:spcPts val="2100"/>
              </a:spcBef>
              <a:buClrTx/>
              <a:defRPr>
                <a:latin typeface="Montserrat Bold"/>
                <a:ea typeface="Montserrat Bold"/>
                <a:cs typeface="Montserrat Bold"/>
                <a:sym typeface="Montserrat Bold"/>
              </a:defRPr>
            </a:lvl2pPr>
            <a:lvl3pPr marL="630975">
              <a:spcBef>
                <a:spcPts val="2100"/>
              </a:spcBef>
              <a:buClrTx/>
              <a:defRPr>
                <a:latin typeface="Montserrat Bold"/>
                <a:ea typeface="Montserrat Bold"/>
                <a:cs typeface="Montserrat Bold"/>
                <a:sym typeface="Montserrat Bold"/>
              </a:defRPr>
            </a:lvl3pPr>
            <a:lvl4pPr marL="900000" indent="-360000">
              <a:spcBef>
                <a:spcPts val="2100"/>
              </a:spcBef>
              <a:buClrTx/>
              <a:defRPr>
                <a:latin typeface="Montserrat Bold"/>
                <a:ea typeface="Montserrat Bold"/>
                <a:cs typeface="Montserrat Bold"/>
                <a:sym typeface="Montserrat Bold"/>
              </a:defRPr>
            </a:lvl4pPr>
            <a:lvl5pPr>
              <a:spcBef>
                <a:spcPts val="2100"/>
              </a:spcBef>
              <a:buClrTx/>
              <a:defRPr>
                <a:latin typeface="Montserrat Bold"/>
                <a:ea typeface="Montserrat Bold"/>
                <a:cs typeface="Montserrat Bold"/>
                <a:sym typeface="Montserrat Bold"/>
              </a:defRPr>
            </a:lvl5pPr>
          </a:lstStyle>
          <a:p>
            <a:r>
              <a:t>Running text </a:t>
            </a:r>
          </a:p>
          <a:p>
            <a:pPr lvl="1"/>
            <a:endParaRPr/>
          </a:p>
          <a:p>
            <a:pPr lvl="2"/>
            <a:endParaRPr/>
          </a:p>
          <a:p>
            <a:pPr lvl="3"/>
            <a:endParaRPr/>
          </a:p>
          <a:p>
            <a:pPr lvl="4"/>
            <a:endParaRPr/>
          </a:p>
        </p:txBody>
      </p:sp>
      <p:sp>
        <p:nvSpPr>
          <p:cNvPr id="447"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448"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4_Title, Header and bullet contet">
    <p:spTree>
      <p:nvGrpSpPr>
        <p:cNvPr id="1" name=""/>
        <p:cNvGrpSpPr/>
        <p:nvPr/>
      </p:nvGrpSpPr>
      <p:grpSpPr>
        <a:xfrm>
          <a:off x="0" y="0"/>
          <a:ext cx="0" cy="0"/>
          <a:chOff x="0" y="0"/>
          <a:chExt cx="0" cy="0"/>
        </a:xfrm>
      </p:grpSpPr>
      <p:sp>
        <p:nvSpPr>
          <p:cNvPr id="455"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456"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457"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458"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459" name="Straight Connector 12"/>
          <p:cNvSpPr/>
          <p:nvPr/>
        </p:nvSpPr>
        <p:spPr>
          <a:xfrm>
            <a:off x="3173180" y="3220033"/>
            <a:ext cx="18035097" cy="1"/>
          </a:xfrm>
          <a:prstGeom prst="line">
            <a:avLst/>
          </a:prstGeom>
          <a:solidFill>
            <a:srgbClr val="FFFFFF"/>
          </a:solidFill>
          <a:ln w="3175">
            <a:solidFill>
              <a:srgbClr val="868889"/>
            </a:solidFill>
          </a:ln>
        </p:spPr>
        <p:txBody>
          <a:bodyPr lIns="45718" tIns="45718" rIns="45718" bIns="45718"/>
          <a:lstStyle/>
          <a:p>
            <a:endParaRPr/>
          </a:p>
        </p:txBody>
      </p:sp>
      <p:sp>
        <p:nvSpPr>
          <p:cNvPr id="460" name="Body Level One…"/>
          <p:cNvSpPr txBox="1">
            <a:spLocks noGrp="1"/>
          </p:cNvSpPr>
          <p:nvPr>
            <p:ph type="body" sz="quarter" idx="1" hasCustomPrompt="1"/>
          </p:nvPr>
        </p:nvSpPr>
        <p:spPr>
          <a:xfrm>
            <a:off x="3173183" y="2305210"/>
            <a:ext cx="18035411" cy="896154"/>
          </a:xfrm>
          <a:prstGeom prst="rect">
            <a:avLst/>
          </a:prstGeom>
        </p:spPr>
        <p:txBody>
          <a:bodyPr anchor="b"/>
          <a:lstStyle>
            <a:lvl1pPr marL="0" indent="0" algn="ctr">
              <a:spcBef>
                <a:spcPts val="0"/>
              </a:spcBef>
              <a:buClrTx/>
              <a:buSzTx/>
              <a:buNone/>
              <a:defRPr sz="2400">
                <a:latin typeface="Montserrat Bold"/>
                <a:ea typeface="Montserrat Bold"/>
                <a:cs typeface="Montserrat Bold"/>
                <a:sym typeface="Montserrat Bold"/>
              </a:defRPr>
            </a:lvl1pPr>
            <a:lvl2pPr marL="361950" indent="-361950" algn="ctr">
              <a:spcBef>
                <a:spcPts val="0"/>
              </a:spcBef>
              <a:buClrTx/>
              <a:defRPr sz="2400">
                <a:latin typeface="Montserrat Bold"/>
                <a:ea typeface="Montserrat Bold"/>
                <a:cs typeface="Montserrat Bold"/>
                <a:sym typeface="Montserrat Bold"/>
              </a:defRPr>
            </a:lvl2pPr>
            <a:lvl3pPr marL="703362" indent="-434338" algn="ctr">
              <a:spcBef>
                <a:spcPts val="0"/>
              </a:spcBef>
              <a:buClrTx/>
              <a:defRPr sz="2400">
                <a:latin typeface="Montserrat Bold"/>
                <a:ea typeface="Montserrat Bold"/>
                <a:cs typeface="Montserrat Bold"/>
                <a:sym typeface="Montserrat Bold"/>
              </a:defRPr>
            </a:lvl3pPr>
            <a:lvl4pPr marL="973365" indent="-434340" algn="ctr">
              <a:spcBef>
                <a:spcPts val="0"/>
              </a:spcBef>
              <a:buClrTx/>
              <a:defRPr sz="2400">
                <a:latin typeface="Montserrat Bold"/>
                <a:ea typeface="Montserrat Bold"/>
                <a:cs typeface="Montserrat Bold"/>
                <a:sym typeface="Montserrat Bold"/>
              </a:defRPr>
            </a:lvl4pPr>
            <a:lvl5pPr marL="1756185" indent="-236721" algn="ctr">
              <a:spcBef>
                <a:spcPts val="0"/>
              </a:spcBef>
              <a:buClrTx/>
              <a:defRPr sz="2400">
                <a:latin typeface="Montserrat Bold"/>
                <a:ea typeface="Montserrat Bold"/>
                <a:cs typeface="Montserrat Bold"/>
                <a:sym typeface="Montserrat Bold"/>
              </a:defRPr>
            </a:lvl5pPr>
          </a:lstStyle>
          <a:p>
            <a:r>
              <a:t>Heading</a:t>
            </a:r>
          </a:p>
          <a:p>
            <a:pPr lvl="1"/>
            <a:endParaRPr/>
          </a:p>
          <a:p>
            <a:pPr lvl="2"/>
            <a:endParaRPr/>
          </a:p>
          <a:p>
            <a:pPr lvl="3"/>
            <a:endParaRPr/>
          </a:p>
          <a:p>
            <a:pPr lvl="4"/>
            <a:endParaRPr/>
          </a:p>
        </p:txBody>
      </p:sp>
      <p:sp>
        <p:nvSpPr>
          <p:cNvPr id="461"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462"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lums-wide">
    <p:spTree>
      <p:nvGrpSpPr>
        <p:cNvPr id="1" name=""/>
        <p:cNvGrpSpPr/>
        <p:nvPr/>
      </p:nvGrpSpPr>
      <p:grpSpPr>
        <a:xfrm>
          <a:off x="0" y="0"/>
          <a:ext cx="0" cy="0"/>
          <a:chOff x="0" y="0"/>
          <a:chExt cx="0" cy="0"/>
        </a:xfrm>
      </p:grpSpPr>
      <p:sp>
        <p:nvSpPr>
          <p:cNvPr id="70"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71"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72"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73"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74" name="Body Level One…"/>
          <p:cNvSpPr txBox="1">
            <a:spLocks noGrp="1"/>
          </p:cNvSpPr>
          <p:nvPr>
            <p:ph type="body" sz="half" idx="1"/>
          </p:nvPr>
        </p:nvSpPr>
        <p:spPr>
          <a:xfrm>
            <a:off x="3173183" y="3294222"/>
            <a:ext cx="8703893" cy="8762705"/>
          </a:xfrm>
          <a:prstGeom prst="rect">
            <a:avLst/>
          </a:prstGeom>
        </p:spPr>
        <p:txBody>
          <a:bodyPr/>
          <a:lstStyle>
            <a:lvl1pPr marL="300000" indent="-300000">
              <a:buFont typeface="Montserrat Regular"/>
            </a:lvl1pPr>
            <a:lvl2pPr marL="630975" indent="-361950">
              <a:buFont typeface="Montserrat Regular"/>
            </a:lvl2pPr>
            <a:lvl3pPr marL="81097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75" name="Straight Connector 22"/>
          <p:cNvSpPr/>
          <p:nvPr/>
        </p:nvSpPr>
        <p:spPr>
          <a:xfrm>
            <a:off x="3173182" y="3220033"/>
            <a:ext cx="8690827" cy="1"/>
          </a:xfrm>
          <a:prstGeom prst="line">
            <a:avLst/>
          </a:prstGeom>
          <a:solidFill>
            <a:srgbClr val="FFFFFF"/>
          </a:solidFill>
          <a:ln w="3175">
            <a:solidFill>
              <a:srgbClr val="868889"/>
            </a:solidFill>
          </a:ln>
        </p:spPr>
        <p:txBody>
          <a:bodyPr lIns="45718" tIns="45718" rIns="45718" bIns="45718"/>
          <a:lstStyle/>
          <a:p>
            <a:endParaRPr/>
          </a:p>
        </p:txBody>
      </p:sp>
      <p:sp>
        <p:nvSpPr>
          <p:cNvPr id="76" name="Straight Connector 23"/>
          <p:cNvSpPr/>
          <p:nvPr/>
        </p:nvSpPr>
        <p:spPr>
          <a:xfrm>
            <a:off x="12517452" y="3220033"/>
            <a:ext cx="8686474" cy="1"/>
          </a:xfrm>
          <a:prstGeom prst="line">
            <a:avLst/>
          </a:prstGeom>
          <a:solidFill>
            <a:srgbClr val="FFFFFF"/>
          </a:solidFill>
          <a:ln w="3175">
            <a:solidFill>
              <a:srgbClr val="868889"/>
            </a:solidFill>
          </a:ln>
        </p:spPr>
        <p:txBody>
          <a:bodyPr lIns="45718" tIns="45718" rIns="45718" bIns="45718"/>
          <a:lstStyle/>
          <a:p>
            <a:endParaRPr/>
          </a:p>
        </p:txBody>
      </p:sp>
      <p:sp>
        <p:nvSpPr>
          <p:cNvPr id="77"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78"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4_Title, Header and contet">
    <p:spTree>
      <p:nvGrpSpPr>
        <p:cNvPr id="1" name=""/>
        <p:cNvGrpSpPr/>
        <p:nvPr/>
      </p:nvGrpSpPr>
      <p:grpSpPr>
        <a:xfrm>
          <a:off x="0" y="0"/>
          <a:ext cx="0" cy="0"/>
          <a:chOff x="0" y="0"/>
          <a:chExt cx="0" cy="0"/>
        </a:xfrm>
      </p:grpSpPr>
      <p:sp>
        <p:nvSpPr>
          <p:cNvPr id="469"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470"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471"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472"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473" name="Body Level One…"/>
          <p:cNvSpPr txBox="1">
            <a:spLocks noGrp="1"/>
          </p:cNvSpPr>
          <p:nvPr>
            <p:ph type="body" idx="1" hasCustomPrompt="1"/>
          </p:nvPr>
        </p:nvSpPr>
        <p:spPr>
          <a:xfrm>
            <a:off x="3173183" y="3295679"/>
            <a:ext cx="18035092" cy="8762704"/>
          </a:xfrm>
          <a:prstGeom prst="rect">
            <a:avLst/>
          </a:prstGeom>
        </p:spPr>
        <p:txBody>
          <a:bodyPr/>
          <a:lstStyle>
            <a:lvl1pPr marL="0" indent="0">
              <a:spcBef>
                <a:spcPts val="2100"/>
              </a:spcBef>
              <a:buClrTx/>
              <a:buSzTx/>
              <a:buNone/>
              <a:defRPr>
                <a:latin typeface="Montserrat Bold"/>
                <a:ea typeface="Montserrat Bold"/>
                <a:cs typeface="Montserrat Bold"/>
                <a:sym typeface="Montserrat Bold"/>
              </a:defRPr>
            </a:lvl1pPr>
            <a:lvl2pPr marL="301625" indent="-301625">
              <a:spcBef>
                <a:spcPts val="2100"/>
              </a:spcBef>
              <a:buClrTx/>
              <a:defRPr>
                <a:latin typeface="Montserrat Bold"/>
                <a:ea typeface="Montserrat Bold"/>
                <a:cs typeface="Montserrat Bold"/>
                <a:sym typeface="Montserrat Bold"/>
              </a:defRPr>
            </a:lvl2pPr>
            <a:lvl3pPr marL="630975">
              <a:spcBef>
                <a:spcPts val="2100"/>
              </a:spcBef>
              <a:buClrTx/>
              <a:defRPr>
                <a:latin typeface="Montserrat Bold"/>
                <a:ea typeface="Montserrat Bold"/>
                <a:cs typeface="Montserrat Bold"/>
                <a:sym typeface="Montserrat Bold"/>
              </a:defRPr>
            </a:lvl3pPr>
            <a:lvl4pPr marL="900000" indent="-360000">
              <a:spcBef>
                <a:spcPts val="2100"/>
              </a:spcBef>
              <a:buClrTx/>
              <a:defRPr>
                <a:latin typeface="Montserrat Bold"/>
                <a:ea typeface="Montserrat Bold"/>
                <a:cs typeface="Montserrat Bold"/>
                <a:sym typeface="Montserrat Bold"/>
              </a:defRPr>
            </a:lvl4pPr>
            <a:lvl5pPr>
              <a:spcBef>
                <a:spcPts val="2100"/>
              </a:spcBef>
              <a:buClrTx/>
              <a:defRPr>
                <a:latin typeface="Montserrat Bold"/>
                <a:ea typeface="Montserrat Bold"/>
                <a:cs typeface="Montserrat Bold"/>
                <a:sym typeface="Montserrat Bold"/>
              </a:defRPr>
            </a:lvl5pPr>
          </a:lstStyle>
          <a:p>
            <a:r>
              <a:t>Running text</a:t>
            </a:r>
          </a:p>
          <a:p>
            <a:pPr lvl="1"/>
            <a:endParaRPr/>
          </a:p>
          <a:p>
            <a:pPr lvl="2"/>
            <a:endParaRPr/>
          </a:p>
          <a:p>
            <a:pPr lvl="3"/>
            <a:endParaRPr/>
          </a:p>
          <a:p>
            <a:pPr lvl="4"/>
            <a:endParaRPr/>
          </a:p>
        </p:txBody>
      </p:sp>
      <p:sp>
        <p:nvSpPr>
          <p:cNvPr id="474" name="Straight Connector 12"/>
          <p:cNvSpPr/>
          <p:nvPr/>
        </p:nvSpPr>
        <p:spPr>
          <a:xfrm>
            <a:off x="3173180" y="3220033"/>
            <a:ext cx="18035097" cy="1"/>
          </a:xfrm>
          <a:prstGeom prst="line">
            <a:avLst/>
          </a:prstGeom>
          <a:solidFill>
            <a:srgbClr val="FFFFFF"/>
          </a:solidFill>
          <a:ln w="3175">
            <a:solidFill>
              <a:srgbClr val="868889"/>
            </a:solidFill>
          </a:ln>
        </p:spPr>
        <p:txBody>
          <a:bodyPr lIns="45718" tIns="45718" rIns="45718" bIns="45718"/>
          <a:lstStyle/>
          <a:p>
            <a:endParaRPr/>
          </a:p>
        </p:txBody>
      </p:sp>
      <p:sp>
        <p:nvSpPr>
          <p:cNvPr id="475"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476"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two Colums-wide">
    <p:spTree>
      <p:nvGrpSpPr>
        <p:cNvPr id="1" name=""/>
        <p:cNvGrpSpPr/>
        <p:nvPr/>
      </p:nvGrpSpPr>
      <p:grpSpPr>
        <a:xfrm>
          <a:off x="0" y="0"/>
          <a:ext cx="0" cy="0"/>
          <a:chOff x="0" y="0"/>
          <a:chExt cx="0" cy="0"/>
        </a:xfrm>
      </p:grpSpPr>
      <p:sp>
        <p:nvSpPr>
          <p:cNvPr id="483"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484"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485"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486"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487" name="Body Level One…"/>
          <p:cNvSpPr txBox="1">
            <a:spLocks noGrp="1"/>
          </p:cNvSpPr>
          <p:nvPr>
            <p:ph type="body" sz="half" idx="1"/>
          </p:nvPr>
        </p:nvSpPr>
        <p:spPr>
          <a:xfrm>
            <a:off x="3173183" y="3294222"/>
            <a:ext cx="8703893" cy="8762705"/>
          </a:xfrm>
          <a:prstGeom prst="rect">
            <a:avLst/>
          </a:prstGeom>
        </p:spPr>
        <p:txBody>
          <a:bodyPr/>
          <a:lstStyle>
            <a:lvl1pPr marL="300000" indent="-300000">
              <a:buFont typeface="Montserrat Regular"/>
            </a:lvl1pPr>
            <a:lvl2pPr marL="630975" indent="-361950">
              <a:buFont typeface="Montserrat Regular"/>
            </a:lvl2pPr>
            <a:lvl3pPr marL="81097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488" name="Straight Connector 22"/>
          <p:cNvSpPr/>
          <p:nvPr/>
        </p:nvSpPr>
        <p:spPr>
          <a:xfrm>
            <a:off x="3173182" y="3220033"/>
            <a:ext cx="8690827" cy="1"/>
          </a:xfrm>
          <a:prstGeom prst="line">
            <a:avLst/>
          </a:prstGeom>
          <a:solidFill>
            <a:srgbClr val="FFFFFF"/>
          </a:solidFill>
          <a:ln w="3175">
            <a:solidFill>
              <a:srgbClr val="868889"/>
            </a:solidFill>
          </a:ln>
        </p:spPr>
        <p:txBody>
          <a:bodyPr lIns="45718" tIns="45718" rIns="45718" bIns="45718"/>
          <a:lstStyle/>
          <a:p>
            <a:endParaRPr/>
          </a:p>
        </p:txBody>
      </p:sp>
      <p:sp>
        <p:nvSpPr>
          <p:cNvPr id="489" name="Straight Connector 23"/>
          <p:cNvSpPr/>
          <p:nvPr/>
        </p:nvSpPr>
        <p:spPr>
          <a:xfrm>
            <a:off x="12517452" y="3220033"/>
            <a:ext cx="8686474" cy="1"/>
          </a:xfrm>
          <a:prstGeom prst="line">
            <a:avLst/>
          </a:prstGeom>
          <a:solidFill>
            <a:srgbClr val="FFFFFF"/>
          </a:solidFill>
          <a:ln w="3175">
            <a:solidFill>
              <a:srgbClr val="868889"/>
            </a:solidFill>
          </a:ln>
        </p:spPr>
        <p:txBody>
          <a:bodyPr lIns="45718" tIns="45718" rIns="45718" bIns="45718"/>
          <a:lstStyle/>
          <a:p>
            <a:endParaRPr/>
          </a:p>
        </p:txBody>
      </p:sp>
      <p:sp>
        <p:nvSpPr>
          <p:cNvPr id="490"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491"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4_two colums-thin">
    <p:spTree>
      <p:nvGrpSpPr>
        <p:cNvPr id="1" name=""/>
        <p:cNvGrpSpPr/>
        <p:nvPr/>
      </p:nvGrpSpPr>
      <p:grpSpPr>
        <a:xfrm>
          <a:off x="0" y="0"/>
          <a:ext cx="0" cy="0"/>
          <a:chOff x="0" y="0"/>
          <a:chExt cx="0" cy="0"/>
        </a:xfrm>
      </p:grpSpPr>
      <p:sp>
        <p:nvSpPr>
          <p:cNvPr id="498"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499"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500"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501"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502" name="Body Level One…"/>
          <p:cNvSpPr txBox="1">
            <a:spLocks noGrp="1"/>
          </p:cNvSpPr>
          <p:nvPr>
            <p:ph type="body" sz="quarter" idx="1"/>
          </p:nvPr>
        </p:nvSpPr>
        <p:spPr>
          <a:xfrm>
            <a:off x="3826628" y="3294222"/>
            <a:ext cx="7370865" cy="8762705"/>
          </a:xfrm>
          <a:prstGeom prst="rect">
            <a:avLst/>
          </a:prstGeom>
        </p:spPr>
        <p:txBody>
          <a:bodyPr/>
          <a:lstStyle>
            <a:lvl1pPr marL="300000" indent="-300000">
              <a:buFont typeface="Montserrat Regular"/>
            </a:lvl1pPr>
            <a:lvl2pPr marL="630975" indent="-361950">
              <a:buFont typeface="Montserrat Regular"/>
            </a:lvl2pPr>
            <a:lvl3pPr marL="81097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503" name="Straight Connector 5"/>
          <p:cNvSpPr/>
          <p:nvPr/>
        </p:nvSpPr>
        <p:spPr>
          <a:xfrm>
            <a:off x="3826628" y="3220033"/>
            <a:ext cx="7383934" cy="1"/>
          </a:xfrm>
          <a:prstGeom prst="line">
            <a:avLst/>
          </a:prstGeom>
          <a:solidFill>
            <a:srgbClr val="FFFFFF"/>
          </a:solidFill>
          <a:ln w="3175">
            <a:solidFill>
              <a:srgbClr val="868889"/>
            </a:solidFill>
          </a:ln>
        </p:spPr>
        <p:txBody>
          <a:bodyPr lIns="45718" tIns="45718" rIns="45718" bIns="45718"/>
          <a:lstStyle/>
          <a:p>
            <a:endParaRPr/>
          </a:p>
        </p:txBody>
      </p:sp>
      <p:sp>
        <p:nvSpPr>
          <p:cNvPr id="504" name="Straight Connector 17"/>
          <p:cNvSpPr/>
          <p:nvPr/>
        </p:nvSpPr>
        <p:spPr>
          <a:xfrm>
            <a:off x="13170895" y="3220033"/>
            <a:ext cx="7383936" cy="1"/>
          </a:xfrm>
          <a:prstGeom prst="line">
            <a:avLst/>
          </a:prstGeom>
          <a:solidFill>
            <a:srgbClr val="FFFFFF"/>
          </a:solidFill>
          <a:ln w="3175">
            <a:solidFill>
              <a:srgbClr val="868889"/>
            </a:solidFill>
          </a:ln>
        </p:spPr>
        <p:txBody>
          <a:bodyPr lIns="45718" tIns="45718" rIns="45718" bIns="45718"/>
          <a:lstStyle/>
          <a:p>
            <a:endParaRPr/>
          </a:p>
        </p:txBody>
      </p:sp>
      <p:sp>
        <p:nvSpPr>
          <p:cNvPr id="505"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506"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513"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514"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515"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516"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517"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518" name="Body Level One…"/>
          <p:cNvSpPr txBox="1">
            <a:spLocks noGrp="1"/>
          </p:cNvSpPr>
          <p:nvPr>
            <p:ph type="body" sz="quarter" idx="1" hasCustomPrompt="1"/>
          </p:nvPr>
        </p:nvSpPr>
        <p:spPr>
          <a:xfrm>
            <a:off x="3173183" y="1046"/>
            <a:ext cx="3792071" cy="521557"/>
          </a:xfrm>
          <a:prstGeom prst="rect">
            <a:avLst/>
          </a:prstGeom>
        </p:spPr>
        <p:txBody>
          <a:bodyPr/>
          <a:lstStyle>
            <a:lvl1pPr marL="0" indent="0">
              <a:spcBef>
                <a:spcPts val="0"/>
              </a:spcBef>
              <a:buClrTx/>
              <a:buSzTx/>
              <a:buNone/>
              <a:defRPr>
                <a:solidFill>
                  <a:schemeClr val="accent5"/>
                </a:solidFill>
                <a:latin typeface="Montserrat Bold"/>
                <a:ea typeface="Montserrat Bold"/>
                <a:cs typeface="Montserrat Bold"/>
                <a:sym typeface="Montserrat Bold"/>
              </a:defRPr>
            </a:lvl1pPr>
            <a:lvl2pPr marL="301625" indent="-301625">
              <a:spcBef>
                <a:spcPts val="0"/>
              </a:spcBef>
              <a:buClrTx/>
              <a:defRPr>
                <a:solidFill>
                  <a:schemeClr val="accent5"/>
                </a:solidFill>
                <a:latin typeface="Montserrat Bold"/>
                <a:ea typeface="Montserrat Bold"/>
                <a:cs typeface="Montserrat Bold"/>
                <a:sym typeface="Montserrat Bold"/>
              </a:defRPr>
            </a:lvl2pPr>
            <a:lvl3pPr marL="630975">
              <a:spcBef>
                <a:spcPts val="0"/>
              </a:spcBef>
              <a:buClrTx/>
              <a:defRPr>
                <a:solidFill>
                  <a:schemeClr val="accent5"/>
                </a:solidFill>
                <a:latin typeface="Montserrat Bold"/>
                <a:ea typeface="Montserrat Bold"/>
                <a:cs typeface="Montserrat Bold"/>
                <a:sym typeface="Montserrat Bold"/>
              </a:defRPr>
            </a:lvl3pPr>
            <a:lvl4pPr>
              <a:spcBef>
                <a:spcPts val="0"/>
              </a:spcBef>
              <a:buClrTx/>
              <a:defRPr>
                <a:solidFill>
                  <a:schemeClr val="accent5"/>
                </a:solidFill>
                <a:latin typeface="Montserrat Bold"/>
                <a:ea typeface="Montserrat Bold"/>
                <a:cs typeface="Montserrat Bold"/>
                <a:sym typeface="Montserrat Bold"/>
              </a:defRPr>
            </a:lvl4pPr>
            <a:lvl5pPr>
              <a:spcBef>
                <a:spcPts val="0"/>
              </a:spcBef>
              <a:buClrTx/>
              <a:defRPr>
                <a:solidFill>
                  <a:schemeClr val="accent5"/>
                </a:solidFill>
                <a:latin typeface="Montserrat Bold"/>
                <a:ea typeface="Montserrat Bold"/>
                <a:cs typeface="Montserrat Bold"/>
                <a:sym typeface="Montserrat Bold"/>
              </a:defRPr>
            </a:lvl5pPr>
          </a:lstStyle>
          <a:p>
            <a:r>
              <a:t>Subtopic</a:t>
            </a:r>
          </a:p>
          <a:p>
            <a:pPr lvl="1"/>
            <a:endParaRPr/>
          </a:p>
          <a:p>
            <a:pPr lvl="2"/>
            <a:endParaRPr/>
          </a:p>
          <a:p>
            <a:pPr lvl="3"/>
            <a:endParaRPr/>
          </a:p>
          <a:p>
            <a:pPr lvl="4"/>
            <a:endParaRPr/>
          </a:p>
        </p:txBody>
      </p:sp>
      <p:sp>
        <p:nvSpPr>
          <p:cNvPr id="519"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4_Title and Bullet Content without subtille ">
    <p:spTree>
      <p:nvGrpSpPr>
        <p:cNvPr id="1" name=""/>
        <p:cNvGrpSpPr/>
        <p:nvPr/>
      </p:nvGrpSpPr>
      <p:grpSpPr>
        <a:xfrm>
          <a:off x="0" y="0"/>
          <a:ext cx="0" cy="0"/>
          <a:chOff x="0" y="0"/>
          <a:chExt cx="0" cy="0"/>
        </a:xfrm>
      </p:grpSpPr>
      <p:sp>
        <p:nvSpPr>
          <p:cNvPr id="526"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527"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528"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529"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530"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531" name="Body Level One…"/>
          <p:cNvSpPr txBox="1">
            <a:spLocks noGrp="1"/>
          </p:cNvSpPr>
          <p:nvPr>
            <p:ph type="body" idx="1"/>
          </p:nvPr>
        </p:nvSpPr>
        <p:spPr>
          <a:xfrm>
            <a:off x="3173183" y="1956547"/>
            <a:ext cx="18035092" cy="10145808"/>
          </a:xfrm>
          <a:prstGeom prst="rect">
            <a:avLst/>
          </a:prstGeom>
        </p:spPr>
        <p:txBody>
          <a:bodyPr/>
          <a:lstStyle>
            <a:lvl1pPr marL="300000" indent="-300000">
              <a:buFont typeface="Montserrat Regular"/>
            </a:lvl1pPr>
            <a:lvl2pPr marL="630975" indent="-361950">
              <a:buFont typeface="Montserrat Regular"/>
            </a:lvl2pPr>
            <a:lvl3pPr marL="81097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532"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4_Title and Content without subtitle">
    <p:spTree>
      <p:nvGrpSpPr>
        <p:cNvPr id="1" name=""/>
        <p:cNvGrpSpPr/>
        <p:nvPr/>
      </p:nvGrpSpPr>
      <p:grpSpPr>
        <a:xfrm>
          <a:off x="0" y="0"/>
          <a:ext cx="0" cy="0"/>
          <a:chOff x="0" y="0"/>
          <a:chExt cx="0" cy="0"/>
        </a:xfrm>
      </p:grpSpPr>
      <p:sp>
        <p:nvSpPr>
          <p:cNvPr id="539"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540"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541"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542"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543" name="Body Level One…"/>
          <p:cNvSpPr txBox="1">
            <a:spLocks noGrp="1"/>
          </p:cNvSpPr>
          <p:nvPr>
            <p:ph type="body" idx="1" hasCustomPrompt="1"/>
          </p:nvPr>
        </p:nvSpPr>
        <p:spPr>
          <a:xfrm>
            <a:off x="3173183" y="1956548"/>
            <a:ext cx="18035092" cy="10145805"/>
          </a:xfrm>
          <a:prstGeom prst="rect">
            <a:avLst/>
          </a:prstGeom>
        </p:spPr>
        <p:txBody>
          <a:bodyPr/>
          <a:lstStyle>
            <a:lvl1pPr marL="0" indent="0">
              <a:spcBef>
                <a:spcPts val="2100"/>
              </a:spcBef>
              <a:buClrTx/>
              <a:buSzTx/>
              <a:buNone/>
              <a:defRPr>
                <a:latin typeface="Montserrat Bold"/>
                <a:ea typeface="Montserrat Bold"/>
                <a:cs typeface="Montserrat Bold"/>
                <a:sym typeface="Montserrat Bold"/>
              </a:defRPr>
            </a:lvl1pPr>
            <a:lvl2pPr marL="301625" indent="-301625">
              <a:spcBef>
                <a:spcPts val="2100"/>
              </a:spcBef>
              <a:buClrTx/>
              <a:defRPr>
                <a:latin typeface="Montserrat Bold"/>
                <a:ea typeface="Montserrat Bold"/>
                <a:cs typeface="Montserrat Bold"/>
                <a:sym typeface="Montserrat Bold"/>
              </a:defRPr>
            </a:lvl2pPr>
            <a:lvl3pPr marL="630975">
              <a:spcBef>
                <a:spcPts val="2100"/>
              </a:spcBef>
              <a:buClrTx/>
              <a:defRPr>
                <a:latin typeface="Montserrat Bold"/>
                <a:ea typeface="Montserrat Bold"/>
                <a:cs typeface="Montserrat Bold"/>
                <a:sym typeface="Montserrat Bold"/>
              </a:defRPr>
            </a:lvl3pPr>
            <a:lvl4pPr marL="900000" indent="-360000">
              <a:spcBef>
                <a:spcPts val="2100"/>
              </a:spcBef>
              <a:buClrTx/>
              <a:defRPr>
                <a:latin typeface="Montserrat Bold"/>
                <a:ea typeface="Montserrat Bold"/>
                <a:cs typeface="Montserrat Bold"/>
                <a:sym typeface="Montserrat Bold"/>
              </a:defRPr>
            </a:lvl4pPr>
            <a:lvl5pPr>
              <a:spcBef>
                <a:spcPts val="2100"/>
              </a:spcBef>
              <a:buClrTx/>
              <a:defRPr>
                <a:latin typeface="Montserrat Bold"/>
                <a:ea typeface="Montserrat Bold"/>
                <a:cs typeface="Montserrat Bold"/>
                <a:sym typeface="Montserrat Bold"/>
              </a:defRPr>
            </a:lvl5pPr>
          </a:lstStyle>
          <a:p>
            <a:r>
              <a:t>Running text </a:t>
            </a:r>
          </a:p>
          <a:p>
            <a:pPr lvl="1"/>
            <a:endParaRPr/>
          </a:p>
          <a:p>
            <a:pPr lvl="2"/>
            <a:endParaRPr/>
          </a:p>
          <a:p>
            <a:pPr lvl="3"/>
            <a:endParaRPr/>
          </a:p>
          <a:p>
            <a:pPr lvl="4"/>
            <a:endParaRPr/>
          </a:p>
        </p:txBody>
      </p:sp>
      <p:sp>
        <p:nvSpPr>
          <p:cNvPr id="544"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545"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4_Title, Header and bullet contet without subtitle">
    <p:spTree>
      <p:nvGrpSpPr>
        <p:cNvPr id="1" name=""/>
        <p:cNvGrpSpPr/>
        <p:nvPr/>
      </p:nvGrpSpPr>
      <p:grpSpPr>
        <a:xfrm>
          <a:off x="0" y="0"/>
          <a:ext cx="0" cy="0"/>
          <a:chOff x="0" y="0"/>
          <a:chExt cx="0" cy="0"/>
        </a:xfrm>
      </p:grpSpPr>
      <p:sp>
        <p:nvSpPr>
          <p:cNvPr id="552"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553"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554"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555"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556" name="Straight Connector 12"/>
          <p:cNvSpPr/>
          <p:nvPr/>
        </p:nvSpPr>
        <p:spPr>
          <a:xfrm>
            <a:off x="3173180" y="2871371"/>
            <a:ext cx="18035097" cy="1"/>
          </a:xfrm>
          <a:prstGeom prst="line">
            <a:avLst/>
          </a:prstGeom>
          <a:solidFill>
            <a:srgbClr val="FFFFFF"/>
          </a:solidFill>
          <a:ln w="3175">
            <a:solidFill>
              <a:srgbClr val="868889"/>
            </a:solidFill>
          </a:ln>
        </p:spPr>
        <p:txBody>
          <a:bodyPr lIns="45718" tIns="45718" rIns="45718" bIns="45718"/>
          <a:lstStyle/>
          <a:p>
            <a:endParaRPr/>
          </a:p>
        </p:txBody>
      </p:sp>
      <p:sp>
        <p:nvSpPr>
          <p:cNvPr id="557" name="Body Level One…"/>
          <p:cNvSpPr txBox="1">
            <a:spLocks noGrp="1"/>
          </p:cNvSpPr>
          <p:nvPr>
            <p:ph type="body" sz="quarter" idx="1" hasCustomPrompt="1"/>
          </p:nvPr>
        </p:nvSpPr>
        <p:spPr>
          <a:xfrm>
            <a:off x="3173183" y="1956547"/>
            <a:ext cx="18035411" cy="896155"/>
          </a:xfrm>
          <a:prstGeom prst="rect">
            <a:avLst/>
          </a:prstGeom>
        </p:spPr>
        <p:txBody>
          <a:bodyPr anchor="b"/>
          <a:lstStyle>
            <a:lvl1pPr marL="0" indent="0" algn="ctr">
              <a:spcBef>
                <a:spcPts val="0"/>
              </a:spcBef>
              <a:buClrTx/>
              <a:buSzTx/>
              <a:buNone/>
              <a:defRPr sz="2400">
                <a:latin typeface="Montserrat Bold"/>
                <a:ea typeface="Montserrat Bold"/>
                <a:cs typeface="Montserrat Bold"/>
                <a:sym typeface="Montserrat Bold"/>
              </a:defRPr>
            </a:lvl1pPr>
            <a:lvl2pPr marL="361950" indent="-361950" algn="ctr">
              <a:spcBef>
                <a:spcPts val="0"/>
              </a:spcBef>
              <a:buClrTx/>
              <a:defRPr sz="2400">
                <a:latin typeface="Montserrat Bold"/>
                <a:ea typeface="Montserrat Bold"/>
                <a:cs typeface="Montserrat Bold"/>
                <a:sym typeface="Montserrat Bold"/>
              </a:defRPr>
            </a:lvl2pPr>
            <a:lvl3pPr marL="703362" indent="-434338" algn="ctr">
              <a:spcBef>
                <a:spcPts val="0"/>
              </a:spcBef>
              <a:buClrTx/>
              <a:defRPr sz="2400">
                <a:latin typeface="Montserrat Bold"/>
                <a:ea typeface="Montserrat Bold"/>
                <a:cs typeface="Montserrat Bold"/>
                <a:sym typeface="Montserrat Bold"/>
              </a:defRPr>
            </a:lvl3pPr>
            <a:lvl4pPr marL="973365" indent="-434340" algn="ctr">
              <a:spcBef>
                <a:spcPts val="0"/>
              </a:spcBef>
              <a:buClrTx/>
              <a:defRPr sz="2400">
                <a:latin typeface="Montserrat Bold"/>
                <a:ea typeface="Montserrat Bold"/>
                <a:cs typeface="Montserrat Bold"/>
                <a:sym typeface="Montserrat Bold"/>
              </a:defRPr>
            </a:lvl4pPr>
            <a:lvl5pPr marL="1756185" indent="-236721" algn="ctr">
              <a:spcBef>
                <a:spcPts val="0"/>
              </a:spcBef>
              <a:buClrTx/>
              <a:defRPr sz="2400">
                <a:latin typeface="Montserrat Bold"/>
                <a:ea typeface="Montserrat Bold"/>
                <a:cs typeface="Montserrat Bold"/>
                <a:sym typeface="Montserrat Bold"/>
              </a:defRPr>
            </a:lvl5pPr>
          </a:lstStyle>
          <a:p>
            <a:r>
              <a:t>Heading</a:t>
            </a:r>
          </a:p>
          <a:p>
            <a:pPr lvl="1"/>
            <a:endParaRPr/>
          </a:p>
          <a:p>
            <a:pPr lvl="2"/>
            <a:endParaRPr/>
          </a:p>
          <a:p>
            <a:pPr lvl="3"/>
            <a:endParaRPr/>
          </a:p>
          <a:p>
            <a:pPr lvl="4"/>
            <a:endParaRPr/>
          </a:p>
        </p:txBody>
      </p:sp>
      <p:sp>
        <p:nvSpPr>
          <p:cNvPr id="558"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559"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4_Title, Header and contet without subtitle">
    <p:spTree>
      <p:nvGrpSpPr>
        <p:cNvPr id="1" name=""/>
        <p:cNvGrpSpPr/>
        <p:nvPr/>
      </p:nvGrpSpPr>
      <p:grpSpPr>
        <a:xfrm>
          <a:off x="0" y="0"/>
          <a:ext cx="0" cy="0"/>
          <a:chOff x="0" y="0"/>
          <a:chExt cx="0" cy="0"/>
        </a:xfrm>
      </p:grpSpPr>
      <p:sp>
        <p:nvSpPr>
          <p:cNvPr id="566"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567"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568"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569"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570" name="Body Level One…"/>
          <p:cNvSpPr txBox="1">
            <a:spLocks noGrp="1"/>
          </p:cNvSpPr>
          <p:nvPr>
            <p:ph type="body" idx="1" hasCustomPrompt="1"/>
          </p:nvPr>
        </p:nvSpPr>
        <p:spPr>
          <a:xfrm>
            <a:off x="3173183" y="2947016"/>
            <a:ext cx="18035092" cy="9155339"/>
          </a:xfrm>
          <a:prstGeom prst="rect">
            <a:avLst/>
          </a:prstGeom>
        </p:spPr>
        <p:txBody>
          <a:bodyPr/>
          <a:lstStyle>
            <a:lvl1pPr marL="0" indent="0">
              <a:spcBef>
                <a:spcPts val="2100"/>
              </a:spcBef>
              <a:buClrTx/>
              <a:buSzTx/>
              <a:buNone/>
              <a:defRPr>
                <a:latin typeface="Montserrat Bold"/>
                <a:ea typeface="Montserrat Bold"/>
                <a:cs typeface="Montserrat Bold"/>
                <a:sym typeface="Montserrat Bold"/>
              </a:defRPr>
            </a:lvl1pPr>
            <a:lvl2pPr marL="301625" indent="-301625">
              <a:spcBef>
                <a:spcPts val="2100"/>
              </a:spcBef>
              <a:buClrTx/>
              <a:defRPr>
                <a:latin typeface="Montserrat Bold"/>
                <a:ea typeface="Montserrat Bold"/>
                <a:cs typeface="Montserrat Bold"/>
                <a:sym typeface="Montserrat Bold"/>
              </a:defRPr>
            </a:lvl2pPr>
            <a:lvl3pPr marL="630975">
              <a:spcBef>
                <a:spcPts val="2100"/>
              </a:spcBef>
              <a:buClrTx/>
              <a:defRPr>
                <a:latin typeface="Montserrat Bold"/>
                <a:ea typeface="Montserrat Bold"/>
                <a:cs typeface="Montserrat Bold"/>
                <a:sym typeface="Montserrat Bold"/>
              </a:defRPr>
            </a:lvl3pPr>
            <a:lvl4pPr marL="900000" indent="-360000">
              <a:spcBef>
                <a:spcPts val="2100"/>
              </a:spcBef>
              <a:buClrTx/>
              <a:defRPr>
                <a:latin typeface="Montserrat Bold"/>
                <a:ea typeface="Montserrat Bold"/>
                <a:cs typeface="Montserrat Bold"/>
                <a:sym typeface="Montserrat Bold"/>
              </a:defRPr>
            </a:lvl4pPr>
            <a:lvl5pPr>
              <a:spcBef>
                <a:spcPts val="2100"/>
              </a:spcBef>
              <a:buClrTx/>
              <a:defRPr>
                <a:latin typeface="Montserrat Bold"/>
                <a:ea typeface="Montserrat Bold"/>
                <a:cs typeface="Montserrat Bold"/>
                <a:sym typeface="Montserrat Bold"/>
              </a:defRPr>
            </a:lvl5pPr>
          </a:lstStyle>
          <a:p>
            <a:r>
              <a:t>Running text</a:t>
            </a:r>
          </a:p>
          <a:p>
            <a:pPr lvl="1"/>
            <a:endParaRPr/>
          </a:p>
          <a:p>
            <a:pPr lvl="2"/>
            <a:endParaRPr/>
          </a:p>
          <a:p>
            <a:pPr lvl="3"/>
            <a:endParaRPr/>
          </a:p>
          <a:p>
            <a:pPr lvl="4"/>
            <a:endParaRPr/>
          </a:p>
        </p:txBody>
      </p:sp>
      <p:sp>
        <p:nvSpPr>
          <p:cNvPr id="571" name="Straight Connector 12"/>
          <p:cNvSpPr/>
          <p:nvPr/>
        </p:nvSpPr>
        <p:spPr>
          <a:xfrm>
            <a:off x="3173180" y="2871371"/>
            <a:ext cx="18035097" cy="1"/>
          </a:xfrm>
          <a:prstGeom prst="line">
            <a:avLst/>
          </a:prstGeom>
          <a:solidFill>
            <a:srgbClr val="FFFFFF"/>
          </a:solidFill>
          <a:ln w="3175">
            <a:solidFill>
              <a:srgbClr val="868889"/>
            </a:solidFill>
          </a:ln>
        </p:spPr>
        <p:txBody>
          <a:bodyPr lIns="45718" tIns="45718" rIns="45718" bIns="45718"/>
          <a:lstStyle/>
          <a:p>
            <a:endParaRPr/>
          </a:p>
        </p:txBody>
      </p:sp>
      <p:sp>
        <p:nvSpPr>
          <p:cNvPr id="572"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573"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4_two Colums-wide without subtitle">
    <p:spTree>
      <p:nvGrpSpPr>
        <p:cNvPr id="1" name=""/>
        <p:cNvGrpSpPr/>
        <p:nvPr/>
      </p:nvGrpSpPr>
      <p:grpSpPr>
        <a:xfrm>
          <a:off x="0" y="0"/>
          <a:ext cx="0" cy="0"/>
          <a:chOff x="0" y="0"/>
          <a:chExt cx="0" cy="0"/>
        </a:xfrm>
      </p:grpSpPr>
      <p:sp>
        <p:nvSpPr>
          <p:cNvPr id="580"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581"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582"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583"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584" name="Body Level One…"/>
          <p:cNvSpPr txBox="1">
            <a:spLocks noGrp="1"/>
          </p:cNvSpPr>
          <p:nvPr>
            <p:ph type="body" sz="half" idx="1"/>
          </p:nvPr>
        </p:nvSpPr>
        <p:spPr>
          <a:xfrm>
            <a:off x="3173183" y="2945559"/>
            <a:ext cx="8703893" cy="9156795"/>
          </a:xfrm>
          <a:prstGeom prst="rect">
            <a:avLst/>
          </a:prstGeom>
        </p:spPr>
        <p:txBody>
          <a:bodyPr/>
          <a:lstStyle>
            <a:lvl1pPr marL="300000" indent="-300000">
              <a:buFont typeface="Montserrat Regular"/>
            </a:lvl1pPr>
            <a:lvl2pPr marL="630975" indent="-361950">
              <a:buFont typeface="Montserrat Regular"/>
            </a:lvl2pPr>
            <a:lvl3pPr marL="81097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585" name="Straight Connector 22"/>
          <p:cNvSpPr/>
          <p:nvPr/>
        </p:nvSpPr>
        <p:spPr>
          <a:xfrm>
            <a:off x="3173182" y="2871371"/>
            <a:ext cx="8690827" cy="1"/>
          </a:xfrm>
          <a:prstGeom prst="line">
            <a:avLst/>
          </a:prstGeom>
          <a:solidFill>
            <a:srgbClr val="FFFFFF"/>
          </a:solidFill>
          <a:ln w="3175">
            <a:solidFill>
              <a:srgbClr val="868889"/>
            </a:solidFill>
          </a:ln>
        </p:spPr>
        <p:txBody>
          <a:bodyPr lIns="45718" tIns="45718" rIns="45718" bIns="45718"/>
          <a:lstStyle/>
          <a:p>
            <a:endParaRPr/>
          </a:p>
        </p:txBody>
      </p:sp>
      <p:sp>
        <p:nvSpPr>
          <p:cNvPr id="586" name="Straight Connector 23"/>
          <p:cNvSpPr/>
          <p:nvPr/>
        </p:nvSpPr>
        <p:spPr>
          <a:xfrm>
            <a:off x="12517452" y="2871371"/>
            <a:ext cx="8686474" cy="1"/>
          </a:xfrm>
          <a:prstGeom prst="line">
            <a:avLst/>
          </a:prstGeom>
          <a:solidFill>
            <a:srgbClr val="FFFFFF"/>
          </a:solidFill>
          <a:ln w="3175">
            <a:solidFill>
              <a:srgbClr val="868889"/>
            </a:solidFill>
          </a:ln>
        </p:spPr>
        <p:txBody>
          <a:bodyPr lIns="45718" tIns="45718" rIns="45718" bIns="45718"/>
          <a:lstStyle/>
          <a:p>
            <a:endParaRPr/>
          </a:p>
        </p:txBody>
      </p:sp>
      <p:sp>
        <p:nvSpPr>
          <p:cNvPr id="587"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588"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4_two colums-thin without subtitle">
    <p:spTree>
      <p:nvGrpSpPr>
        <p:cNvPr id="1" name=""/>
        <p:cNvGrpSpPr/>
        <p:nvPr/>
      </p:nvGrpSpPr>
      <p:grpSpPr>
        <a:xfrm>
          <a:off x="0" y="0"/>
          <a:ext cx="0" cy="0"/>
          <a:chOff x="0" y="0"/>
          <a:chExt cx="0" cy="0"/>
        </a:xfrm>
      </p:grpSpPr>
      <p:sp>
        <p:nvSpPr>
          <p:cNvPr id="595"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596"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597"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598"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599" name="Body Level One…"/>
          <p:cNvSpPr txBox="1">
            <a:spLocks noGrp="1"/>
          </p:cNvSpPr>
          <p:nvPr>
            <p:ph type="body" sz="half" idx="1"/>
          </p:nvPr>
        </p:nvSpPr>
        <p:spPr>
          <a:xfrm>
            <a:off x="3826628" y="2945559"/>
            <a:ext cx="7370865" cy="9156795"/>
          </a:xfrm>
          <a:prstGeom prst="rect">
            <a:avLst/>
          </a:prstGeom>
        </p:spPr>
        <p:txBody>
          <a:bodyPr/>
          <a:lstStyle>
            <a:lvl1pPr marL="300000" indent="-300000">
              <a:buFont typeface="Montserrat Regular"/>
            </a:lvl1pPr>
            <a:lvl2pPr marL="630975" indent="-361950">
              <a:buFont typeface="Montserrat Regular"/>
            </a:lvl2pPr>
            <a:lvl3pPr marL="81097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600" name="Straight Connector 5"/>
          <p:cNvSpPr/>
          <p:nvPr/>
        </p:nvSpPr>
        <p:spPr>
          <a:xfrm>
            <a:off x="3826628" y="2871371"/>
            <a:ext cx="7383934" cy="1"/>
          </a:xfrm>
          <a:prstGeom prst="line">
            <a:avLst/>
          </a:prstGeom>
          <a:solidFill>
            <a:srgbClr val="FFFFFF"/>
          </a:solidFill>
          <a:ln w="3175">
            <a:solidFill>
              <a:srgbClr val="868889"/>
            </a:solidFill>
          </a:ln>
        </p:spPr>
        <p:txBody>
          <a:bodyPr lIns="45718" tIns="45718" rIns="45718" bIns="45718"/>
          <a:lstStyle/>
          <a:p>
            <a:endParaRPr/>
          </a:p>
        </p:txBody>
      </p:sp>
      <p:sp>
        <p:nvSpPr>
          <p:cNvPr id="601" name="Straight Connector 17"/>
          <p:cNvSpPr/>
          <p:nvPr/>
        </p:nvSpPr>
        <p:spPr>
          <a:xfrm>
            <a:off x="13170895" y="2871371"/>
            <a:ext cx="7383936" cy="1"/>
          </a:xfrm>
          <a:prstGeom prst="line">
            <a:avLst/>
          </a:prstGeom>
          <a:solidFill>
            <a:srgbClr val="FFFFFF"/>
          </a:solidFill>
          <a:ln w="3175">
            <a:solidFill>
              <a:srgbClr val="868889"/>
            </a:solidFill>
          </a:ln>
        </p:spPr>
        <p:txBody>
          <a:bodyPr lIns="45718" tIns="45718" rIns="45718" bIns="45718"/>
          <a:lstStyle/>
          <a:p>
            <a:endParaRPr/>
          </a:p>
        </p:txBody>
      </p:sp>
      <p:sp>
        <p:nvSpPr>
          <p:cNvPr id="602"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603"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lums-thin">
    <p:spTree>
      <p:nvGrpSpPr>
        <p:cNvPr id="1" name=""/>
        <p:cNvGrpSpPr/>
        <p:nvPr/>
      </p:nvGrpSpPr>
      <p:grpSpPr>
        <a:xfrm>
          <a:off x="0" y="0"/>
          <a:ext cx="0" cy="0"/>
          <a:chOff x="0" y="0"/>
          <a:chExt cx="0" cy="0"/>
        </a:xfrm>
      </p:grpSpPr>
      <p:sp>
        <p:nvSpPr>
          <p:cNvPr id="85"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89" name="Body Level One…"/>
          <p:cNvSpPr txBox="1">
            <a:spLocks noGrp="1"/>
          </p:cNvSpPr>
          <p:nvPr>
            <p:ph type="body" sz="quarter" idx="1"/>
          </p:nvPr>
        </p:nvSpPr>
        <p:spPr>
          <a:xfrm>
            <a:off x="3826628" y="3294222"/>
            <a:ext cx="7370865" cy="8762705"/>
          </a:xfrm>
          <a:prstGeom prst="rect">
            <a:avLst/>
          </a:prstGeom>
        </p:spPr>
        <p:txBody>
          <a:bodyPr/>
          <a:lstStyle>
            <a:lvl1pPr marL="300000" indent="-300000">
              <a:buFont typeface="Montserrat Regular"/>
            </a:lvl1pPr>
            <a:lvl2pPr marL="630975" indent="-361950">
              <a:buFont typeface="Montserrat Regular"/>
            </a:lvl2pPr>
            <a:lvl3pPr marL="81097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90" name="Straight Connector 5"/>
          <p:cNvSpPr/>
          <p:nvPr/>
        </p:nvSpPr>
        <p:spPr>
          <a:xfrm>
            <a:off x="3826628" y="3220033"/>
            <a:ext cx="7383934" cy="1"/>
          </a:xfrm>
          <a:prstGeom prst="line">
            <a:avLst/>
          </a:prstGeom>
          <a:solidFill>
            <a:srgbClr val="FFFFFF"/>
          </a:solidFill>
          <a:ln w="3175">
            <a:solidFill>
              <a:srgbClr val="868889"/>
            </a:solidFill>
          </a:ln>
        </p:spPr>
        <p:txBody>
          <a:bodyPr lIns="45718" tIns="45718" rIns="45718" bIns="45718"/>
          <a:lstStyle/>
          <a:p>
            <a:endParaRPr/>
          </a:p>
        </p:txBody>
      </p:sp>
      <p:sp>
        <p:nvSpPr>
          <p:cNvPr id="91" name="Straight Connector 17"/>
          <p:cNvSpPr/>
          <p:nvPr/>
        </p:nvSpPr>
        <p:spPr>
          <a:xfrm>
            <a:off x="13170895" y="3220033"/>
            <a:ext cx="7383936" cy="1"/>
          </a:xfrm>
          <a:prstGeom prst="line">
            <a:avLst/>
          </a:prstGeom>
          <a:solidFill>
            <a:srgbClr val="FFFFFF"/>
          </a:solidFill>
          <a:ln w="3175">
            <a:solidFill>
              <a:srgbClr val="868889"/>
            </a:solidFill>
          </a:ln>
        </p:spPr>
        <p:txBody>
          <a:bodyPr lIns="45718" tIns="45718" rIns="45718" bIns="45718"/>
          <a:lstStyle/>
          <a:p>
            <a:endParaRPr/>
          </a:p>
        </p:txBody>
      </p:sp>
      <p:sp>
        <p:nvSpPr>
          <p:cNvPr id="92" name="Headline"/>
          <p:cNvSpPr txBox="1">
            <a:spLocks noGrp="1"/>
          </p:cNvSpPr>
          <p:nvPr>
            <p:ph type="title" hasCustomPrompt="1"/>
          </p:nvPr>
        </p:nvSpPr>
        <p:spPr>
          <a:xfrm>
            <a:off x="3173183" y="1046"/>
            <a:ext cx="18035092" cy="1599897"/>
          </a:xfrm>
          <a:prstGeom prst="rect">
            <a:avLst/>
          </a:prstGeom>
        </p:spPr>
        <p:txBody>
          <a:bodyPr/>
          <a:lstStyle/>
          <a:p>
            <a:r>
              <a:t>Headline</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4_Title only without subtitle">
    <p:spTree>
      <p:nvGrpSpPr>
        <p:cNvPr id="1" name=""/>
        <p:cNvGrpSpPr/>
        <p:nvPr/>
      </p:nvGrpSpPr>
      <p:grpSpPr>
        <a:xfrm>
          <a:off x="0" y="0"/>
          <a:ext cx="0" cy="0"/>
          <a:chOff x="0" y="0"/>
          <a:chExt cx="0" cy="0"/>
        </a:xfrm>
      </p:grpSpPr>
      <p:sp>
        <p:nvSpPr>
          <p:cNvPr id="610"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611"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612"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613"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614"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615" name="Body Level One…"/>
          <p:cNvSpPr txBox="1">
            <a:spLocks noGrp="1"/>
          </p:cNvSpPr>
          <p:nvPr>
            <p:ph type="body" sz="quarter" idx="1" hasCustomPrompt="1"/>
          </p:nvPr>
        </p:nvSpPr>
        <p:spPr>
          <a:xfrm>
            <a:off x="3173183" y="1046"/>
            <a:ext cx="3792071" cy="521557"/>
          </a:xfrm>
          <a:prstGeom prst="rect">
            <a:avLst/>
          </a:prstGeom>
        </p:spPr>
        <p:txBody>
          <a:bodyPr/>
          <a:lstStyle>
            <a:lvl1pPr marL="0" indent="0">
              <a:spcBef>
                <a:spcPts val="0"/>
              </a:spcBef>
              <a:buClrTx/>
              <a:buSzTx/>
              <a:buNone/>
              <a:defRPr>
                <a:solidFill>
                  <a:schemeClr val="accent5"/>
                </a:solidFill>
                <a:latin typeface="Montserrat Bold"/>
                <a:ea typeface="Montserrat Bold"/>
                <a:cs typeface="Montserrat Bold"/>
                <a:sym typeface="Montserrat Bold"/>
              </a:defRPr>
            </a:lvl1pPr>
            <a:lvl2pPr marL="301625" indent="-301625">
              <a:spcBef>
                <a:spcPts val="0"/>
              </a:spcBef>
              <a:buClrTx/>
              <a:defRPr>
                <a:solidFill>
                  <a:schemeClr val="accent5"/>
                </a:solidFill>
                <a:latin typeface="Montserrat Bold"/>
                <a:ea typeface="Montserrat Bold"/>
                <a:cs typeface="Montserrat Bold"/>
                <a:sym typeface="Montserrat Bold"/>
              </a:defRPr>
            </a:lvl2pPr>
            <a:lvl3pPr marL="630975">
              <a:spcBef>
                <a:spcPts val="0"/>
              </a:spcBef>
              <a:buClrTx/>
              <a:defRPr>
                <a:solidFill>
                  <a:schemeClr val="accent5"/>
                </a:solidFill>
                <a:latin typeface="Montserrat Bold"/>
                <a:ea typeface="Montserrat Bold"/>
                <a:cs typeface="Montserrat Bold"/>
                <a:sym typeface="Montserrat Bold"/>
              </a:defRPr>
            </a:lvl3pPr>
            <a:lvl4pPr>
              <a:spcBef>
                <a:spcPts val="0"/>
              </a:spcBef>
              <a:buClrTx/>
              <a:defRPr>
                <a:solidFill>
                  <a:schemeClr val="accent5"/>
                </a:solidFill>
                <a:latin typeface="Montserrat Bold"/>
                <a:ea typeface="Montserrat Bold"/>
                <a:cs typeface="Montserrat Bold"/>
                <a:sym typeface="Montserrat Bold"/>
              </a:defRPr>
            </a:lvl4pPr>
            <a:lvl5pPr>
              <a:spcBef>
                <a:spcPts val="0"/>
              </a:spcBef>
              <a:buClrTx/>
              <a:defRPr>
                <a:solidFill>
                  <a:schemeClr val="accent5"/>
                </a:solidFill>
                <a:latin typeface="Montserrat Bold"/>
                <a:ea typeface="Montserrat Bold"/>
                <a:cs typeface="Montserrat Bold"/>
                <a:sym typeface="Montserrat Bold"/>
              </a:defRPr>
            </a:lvl5pPr>
          </a:lstStyle>
          <a:p>
            <a:r>
              <a:t>Subtopic</a:t>
            </a:r>
          </a:p>
          <a:p>
            <a:pPr lvl="1"/>
            <a:endParaRPr/>
          </a:p>
          <a:p>
            <a:pPr lvl="2"/>
            <a:endParaRPr/>
          </a:p>
          <a:p>
            <a:pPr lvl="3"/>
            <a:endParaRPr/>
          </a:p>
          <a:p>
            <a:pPr lvl="4"/>
            <a:endParaRPr/>
          </a:p>
        </p:txBody>
      </p:sp>
      <p:sp>
        <p:nvSpPr>
          <p:cNvPr id="616"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23"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624"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625"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626"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627" name="Title Text"/>
          <p:cNvSpPr txBox="1">
            <a:spLocks noGrp="1"/>
          </p:cNvSpPr>
          <p:nvPr>
            <p:ph type="title"/>
          </p:nvPr>
        </p:nvSpPr>
        <p:spPr>
          <a:xfrm>
            <a:off x="3173183" y="1055"/>
            <a:ext cx="18035092" cy="1599897"/>
          </a:xfrm>
          <a:prstGeom prst="rect">
            <a:avLst/>
          </a:prstGeom>
        </p:spPr>
        <p:txBody>
          <a:bodyPr/>
          <a:lstStyle/>
          <a:p>
            <a:r>
              <a:t>Title Text</a:t>
            </a:r>
          </a:p>
        </p:txBody>
      </p:sp>
      <p:sp>
        <p:nvSpPr>
          <p:cNvPr id="628" name="Content Placeholder 10"/>
          <p:cNvSpPr txBox="1"/>
          <p:nvPr/>
        </p:nvSpPr>
        <p:spPr>
          <a:xfrm>
            <a:off x="3824087" y="3301805"/>
            <a:ext cx="16741590" cy="23657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65297" tIns="65297" rIns="65297" bIns="65297">
            <a:spAutoFit/>
          </a:bodyPr>
          <a:lstStyle>
            <a:lvl1pPr algn="just" defTabSz="1804166">
              <a:spcBef>
                <a:spcPts val="1000"/>
              </a:spcBef>
              <a:defRPr sz="1800"/>
            </a:lvl1pPr>
          </a:lstStyle>
          <a:p>
            <a:r>
              <a:t>This document is prepared by Arkwright Consulting AS. The information contained herein derives from various sources. Arkwright Consulting AS has not verified the information and makes no representation as to the accuracy or truthfulness of the information. Although the information is believed to be accurate, Arkwright Consulting AS, as well as the directors, officers and employees of the company, disclaims any and all liability for the contents of, or omission from, the document and for any written or oral communication relating to the document. In particular, but without prejudice to the generality of the foregoing, no representations or warranties are made as to the accuracy or completeness of any statements or estimates relating to this document. The document is based on information and statements that may be subject to risk or uncertainties. The information may also be subject to changes, supplements or amendments without notice. The information has been prepared to assist the recipient and does not purport to include all information the recipient may require.</a:t>
            </a:r>
          </a:p>
        </p:txBody>
      </p:sp>
      <p:sp>
        <p:nvSpPr>
          <p:cNvPr id="629" name="Text Box 6"/>
          <p:cNvSpPr txBox="1"/>
          <p:nvPr/>
        </p:nvSpPr>
        <p:spPr>
          <a:xfrm>
            <a:off x="3826633" y="7030981"/>
            <a:ext cx="8070782" cy="4749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defTabSz="1648224">
              <a:spcBef>
                <a:spcPts val="1000"/>
              </a:spcBef>
              <a:defRPr sz="1800"/>
            </a:pPr>
            <a:r>
              <a:t>Arkwright Consulting AS</a:t>
            </a:r>
          </a:p>
          <a:p>
            <a:pPr defTabSz="1648224">
              <a:spcBef>
                <a:spcPts val="1000"/>
              </a:spcBef>
              <a:defRPr sz="1800"/>
            </a:pPr>
            <a:endParaRPr/>
          </a:p>
          <a:p>
            <a:pPr defTabSz="1648224">
              <a:spcBef>
                <a:spcPts val="1000"/>
              </a:spcBef>
              <a:defRPr sz="1800"/>
            </a:pPr>
            <a:r>
              <a:t>Person of contact:</a:t>
            </a:r>
          </a:p>
          <a:p>
            <a:pPr defTabSz="1648224">
              <a:spcBef>
                <a:spcPts val="1000"/>
              </a:spcBef>
              <a:defRPr sz="1800"/>
            </a:pPr>
            <a:r>
              <a:t>Name Surname, Position</a:t>
            </a:r>
          </a:p>
          <a:p>
            <a:pPr defTabSz="1648224">
              <a:spcBef>
                <a:spcPts val="1000"/>
              </a:spcBef>
              <a:defRPr sz="1800"/>
            </a:pPr>
            <a:endParaRPr/>
          </a:p>
          <a:p>
            <a:pPr defTabSz="1648224">
              <a:spcBef>
                <a:spcPts val="1000"/>
              </a:spcBef>
              <a:defRPr sz="1800"/>
            </a:pPr>
            <a:r>
              <a:t>Email</a:t>
            </a:r>
          </a:p>
          <a:p>
            <a:pPr defTabSz="1648224">
              <a:spcBef>
                <a:spcPts val="1000"/>
              </a:spcBef>
              <a:defRPr sz="1800"/>
            </a:pPr>
            <a:endParaRPr/>
          </a:p>
          <a:p>
            <a:pPr defTabSz="1648224">
              <a:spcBef>
                <a:spcPts val="1000"/>
              </a:spcBef>
              <a:defRPr sz="1800"/>
            </a:pPr>
            <a:r>
              <a:t>Haakon VIIs </a:t>
            </a:r>
            <a:r>
              <a:rPr err="1"/>
              <a:t>gt.</a:t>
            </a:r>
            <a:r>
              <a:t> 10</a:t>
            </a:r>
          </a:p>
          <a:p>
            <a:pPr defTabSz="1648224">
              <a:spcBef>
                <a:spcPts val="1000"/>
              </a:spcBef>
              <a:defRPr sz="1800"/>
            </a:pPr>
            <a:r>
              <a:t>0123 Oslo</a:t>
            </a:r>
          </a:p>
          <a:p>
            <a:pPr defTabSz="1648224">
              <a:spcBef>
                <a:spcPts val="1000"/>
              </a:spcBef>
              <a:defRPr sz="1800"/>
            </a:pPr>
            <a:r>
              <a:t>Norway</a:t>
            </a:r>
          </a:p>
          <a:p>
            <a:pPr defTabSz="1648224">
              <a:spcBef>
                <a:spcPts val="1000"/>
              </a:spcBef>
              <a:defRPr sz="1800"/>
            </a:pPr>
            <a:r>
              <a:t>Tel: +47 23 11 67 00 </a:t>
            </a:r>
          </a:p>
          <a:p>
            <a:pPr defTabSz="1648224">
              <a:spcBef>
                <a:spcPts val="1000"/>
              </a:spcBef>
              <a:defRPr sz="1800"/>
            </a:pPr>
            <a:r>
              <a:t>Fax: +47 23 11 67 01 	 	</a:t>
            </a:r>
          </a:p>
        </p:txBody>
      </p:sp>
      <p:sp>
        <p:nvSpPr>
          <p:cNvPr id="630" name="Text Box 6"/>
          <p:cNvSpPr txBox="1"/>
          <p:nvPr/>
        </p:nvSpPr>
        <p:spPr>
          <a:xfrm>
            <a:off x="12104265" y="7030981"/>
            <a:ext cx="8070782" cy="4749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p>
            <a:pPr defTabSz="1648224">
              <a:spcBef>
                <a:spcPts val="1000"/>
              </a:spcBef>
              <a:defRPr sz="1800"/>
            </a:pPr>
            <a:r>
              <a:t> </a:t>
            </a:r>
          </a:p>
          <a:p>
            <a:pPr defTabSz="1648224">
              <a:spcBef>
                <a:spcPts val="1000"/>
              </a:spcBef>
              <a:defRPr sz="1800"/>
            </a:pPr>
            <a:endParaRPr/>
          </a:p>
          <a:p>
            <a:pPr defTabSz="1648224">
              <a:spcBef>
                <a:spcPts val="1000"/>
              </a:spcBef>
              <a:defRPr sz="1800"/>
            </a:pPr>
            <a:r>
              <a:t>Person of contact:</a:t>
            </a:r>
          </a:p>
          <a:p>
            <a:pPr defTabSz="1648224">
              <a:spcBef>
                <a:spcPts val="1000"/>
              </a:spcBef>
              <a:defRPr sz="1800"/>
            </a:pPr>
            <a:r>
              <a:t>Name Surname, Position</a:t>
            </a:r>
          </a:p>
          <a:p>
            <a:pPr defTabSz="1648224">
              <a:spcBef>
                <a:spcPts val="1000"/>
              </a:spcBef>
              <a:defRPr sz="1800"/>
            </a:pPr>
            <a:endParaRPr/>
          </a:p>
          <a:p>
            <a:pPr defTabSz="1648224">
              <a:spcBef>
                <a:spcPts val="1000"/>
              </a:spcBef>
              <a:defRPr sz="1800"/>
            </a:pPr>
            <a:r>
              <a:t>Email</a:t>
            </a:r>
          </a:p>
          <a:p>
            <a:pPr defTabSz="1648224">
              <a:spcBef>
                <a:spcPts val="1000"/>
              </a:spcBef>
              <a:defRPr sz="1800"/>
            </a:pPr>
            <a:endParaRPr/>
          </a:p>
          <a:p>
            <a:pPr defTabSz="1648224">
              <a:spcBef>
                <a:spcPts val="1000"/>
              </a:spcBef>
              <a:defRPr sz="1800"/>
            </a:pPr>
            <a:r>
              <a:t>Haakon VIIs </a:t>
            </a:r>
            <a:r>
              <a:rPr err="1"/>
              <a:t>gt.</a:t>
            </a:r>
            <a:r>
              <a:t> 10</a:t>
            </a:r>
          </a:p>
          <a:p>
            <a:pPr defTabSz="1648224">
              <a:spcBef>
                <a:spcPts val="1000"/>
              </a:spcBef>
              <a:defRPr sz="1800"/>
            </a:pPr>
            <a:r>
              <a:t>0123 Oslo</a:t>
            </a:r>
          </a:p>
          <a:p>
            <a:pPr defTabSz="1648224">
              <a:spcBef>
                <a:spcPts val="1000"/>
              </a:spcBef>
              <a:defRPr sz="1800"/>
            </a:pPr>
            <a:r>
              <a:t>Norway</a:t>
            </a:r>
          </a:p>
          <a:p>
            <a:pPr defTabSz="1648224">
              <a:spcBef>
                <a:spcPts val="1000"/>
              </a:spcBef>
              <a:defRPr sz="1800"/>
            </a:pPr>
            <a:r>
              <a:t>Tel: +47 23 11 67 00 </a:t>
            </a:r>
          </a:p>
          <a:p>
            <a:pPr defTabSz="1648224">
              <a:spcBef>
                <a:spcPts val="1000"/>
              </a:spcBef>
              <a:defRPr sz="1800"/>
            </a:pPr>
            <a:r>
              <a:t>Fax: +47 23 11 67 01</a:t>
            </a:r>
          </a:p>
        </p:txBody>
      </p:sp>
      <p:sp>
        <p:nvSpPr>
          <p:cNvPr id="631" name="Freeform 29"/>
          <p:cNvSpPr/>
          <p:nvPr/>
        </p:nvSpPr>
        <p:spPr>
          <a:xfrm>
            <a:off x="11209404" y="7569870"/>
            <a:ext cx="4217329" cy="1832525"/>
          </a:xfrm>
          <a:custGeom>
            <a:avLst/>
            <a:gdLst/>
            <a:ahLst/>
            <a:cxnLst>
              <a:cxn ang="0">
                <a:pos x="wd2" y="hd2"/>
              </a:cxn>
              <a:cxn ang="5400000">
                <a:pos x="wd2" y="hd2"/>
              </a:cxn>
              <a:cxn ang="10800000">
                <a:pos x="wd2" y="hd2"/>
              </a:cxn>
              <a:cxn ang="16200000">
                <a:pos x="wd2" y="hd2"/>
              </a:cxn>
            </a:cxnLst>
            <a:rect l="0" t="0" r="r" b="b"/>
            <a:pathLst>
              <a:path w="21567" h="20267" extrusionOk="0">
                <a:moveTo>
                  <a:pt x="1652" y="17333"/>
                </a:moveTo>
                <a:cubicBezTo>
                  <a:pt x="5105" y="19723"/>
                  <a:pt x="9599" y="19858"/>
                  <a:pt x="12847" y="18710"/>
                </a:cubicBezTo>
                <a:cubicBezTo>
                  <a:pt x="17379" y="17171"/>
                  <a:pt x="21122" y="15254"/>
                  <a:pt x="21188" y="11096"/>
                </a:cubicBezTo>
                <a:cubicBezTo>
                  <a:pt x="21255" y="6938"/>
                  <a:pt x="17318" y="1916"/>
                  <a:pt x="10817" y="1011"/>
                </a:cubicBezTo>
                <a:cubicBezTo>
                  <a:pt x="3587" y="12"/>
                  <a:pt x="412" y="6776"/>
                  <a:pt x="412" y="8936"/>
                </a:cubicBezTo>
                <a:cubicBezTo>
                  <a:pt x="412" y="11096"/>
                  <a:pt x="2191" y="13094"/>
                  <a:pt x="4343" y="13634"/>
                </a:cubicBezTo>
                <a:cubicBezTo>
                  <a:pt x="1557" y="14485"/>
                  <a:pt x="0" y="11474"/>
                  <a:pt x="0" y="8936"/>
                </a:cubicBezTo>
                <a:cubicBezTo>
                  <a:pt x="0" y="6398"/>
                  <a:pt x="2630" y="-838"/>
                  <a:pt x="10850" y="80"/>
                </a:cubicBezTo>
                <a:cubicBezTo>
                  <a:pt x="15922" y="647"/>
                  <a:pt x="21600" y="5007"/>
                  <a:pt x="21567" y="11096"/>
                </a:cubicBezTo>
                <a:cubicBezTo>
                  <a:pt x="21533" y="17185"/>
                  <a:pt x="15978" y="18683"/>
                  <a:pt x="12657" y="19723"/>
                </a:cubicBezTo>
                <a:cubicBezTo>
                  <a:pt x="9337" y="20762"/>
                  <a:pt x="3075" y="20492"/>
                  <a:pt x="1652" y="17333"/>
                </a:cubicBezTo>
                <a:close/>
              </a:path>
            </a:pathLst>
          </a:custGeom>
          <a:solidFill>
            <a:schemeClr val="accent4"/>
          </a:solidFill>
          <a:ln w="12700">
            <a:solidFill>
              <a:schemeClr val="accent4"/>
            </a:solidFill>
          </a:ln>
        </p:spPr>
        <p:txBody>
          <a:bodyPr lIns="65344" tIns="65344" rIns="65344" bIns="65344" anchor="ctr"/>
          <a:lstStyle/>
          <a:p>
            <a:pPr algn="ctr">
              <a:defRPr sz="2400">
                <a:latin typeface="Montserrat Bold"/>
                <a:ea typeface="Montserrat Bold"/>
                <a:cs typeface="Montserrat Bold"/>
                <a:sym typeface="Montserrat Bold"/>
              </a:defRPr>
            </a:pPr>
            <a:endParaRPr/>
          </a:p>
        </p:txBody>
      </p:sp>
      <p:sp>
        <p:nvSpPr>
          <p:cNvPr id="632" name="Freeform 29"/>
          <p:cNvSpPr/>
          <p:nvPr/>
        </p:nvSpPr>
        <p:spPr>
          <a:xfrm>
            <a:off x="3175748" y="7569870"/>
            <a:ext cx="4217328" cy="1832525"/>
          </a:xfrm>
          <a:custGeom>
            <a:avLst/>
            <a:gdLst/>
            <a:ahLst/>
            <a:cxnLst>
              <a:cxn ang="0">
                <a:pos x="wd2" y="hd2"/>
              </a:cxn>
              <a:cxn ang="5400000">
                <a:pos x="wd2" y="hd2"/>
              </a:cxn>
              <a:cxn ang="10800000">
                <a:pos x="wd2" y="hd2"/>
              </a:cxn>
              <a:cxn ang="16200000">
                <a:pos x="wd2" y="hd2"/>
              </a:cxn>
            </a:cxnLst>
            <a:rect l="0" t="0" r="r" b="b"/>
            <a:pathLst>
              <a:path w="21567" h="20267" extrusionOk="0">
                <a:moveTo>
                  <a:pt x="1652" y="17333"/>
                </a:moveTo>
                <a:cubicBezTo>
                  <a:pt x="5105" y="19723"/>
                  <a:pt x="9599" y="19858"/>
                  <a:pt x="12847" y="18710"/>
                </a:cubicBezTo>
                <a:cubicBezTo>
                  <a:pt x="17379" y="17171"/>
                  <a:pt x="21122" y="15254"/>
                  <a:pt x="21188" y="11096"/>
                </a:cubicBezTo>
                <a:cubicBezTo>
                  <a:pt x="21255" y="6938"/>
                  <a:pt x="17318" y="1916"/>
                  <a:pt x="10817" y="1011"/>
                </a:cubicBezTo>
                <a:cubicBezTo>
                  <a:pt x="3587" y="12"/>
                  <a:pt x="412" y="6776"/>
                  <a:pt x="412" y="8936"/>
                </a:cubicBezTo>
                <a:cubicBezTo>
                  <a:pt x="412" y="11096"/>
                  <a:pt x="2191" y="13094"/>
                  <a:pt x="4343" y="13634"/>
                </a:cubicBezTo>
                <a:cubicBezTo>
                  <a:pt x="1557" y="14485"/>
                  <a:pt x="0" y="11474"/>
                  <a:pt x="0" y="8936"/>
                </a:cubicBezTo>
                <a:cubicBezTo>
                  <a:pt x="0" y="6398"/>
                  <a:pt x="2630" y="-838"/>
                  <a:pt x="10850" y="80"/>
                </a:cubicBezTo>
                <a:cubicBezTo>
                  <a:pt x="15922" y="647"/>
                  <a:pt x="21600" y="5007"/>
                  <a:pt x="21567" y="11096"/>
                </a:cubicBezTo>
                <a:cubicBezTo>
                  <a:pt x="21533" y="17185"/>
                  <a:pt x="15978" y="18683"/>
                  <a:pt x="12657" y="19723"/>
                </a:cubicBezTo>
                <a:cubicBezTo>
                  <a:pt x="9337" y="20762"/>
                  <a:pt x="3075" y="20492"/>
                  <a:pt x="1652" y="17333"/>
                </a:cubicBezTo>
                <a:close/>
              </a:path>
            </a:pathLst>
          </a:custGeom>
          <a:solidFill>
            <a:schemeClr val="accent4"/>
          </a:solidFill>
          <a:ln w="12700">
            <a:solidFill>
              <a:schemeClr val="accent4"/>
            </a:solidFill>
          </a:ln>
        </p:spPr>
        <p:txBody>
          <a:bodyPr lIns="65344" tIns="65344" rIns="65344" bIns="65344" anchor="ctr"/>
          <a:lstStyle/>
          <a:p>
            <a:pPr algn="ctr">
              <a:defRPr sz="2400">
                <a:latin typeface="Montserrat Bold"/>
                <a:ea typeface="Montserrat Bold"/>
                <a:cs typeface="Montserrat Bold"/>
                <a:sym typeface="Montserrat Bold"/>
              </a:defRPr>
            </a:pPr>
            <a:endParaRPr/>
          </a:p>
        </p:txBody>
      </p:sp>
      <p:sp>
        <p:nvSpPr>
          <p:cNvPr id="633"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640"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641"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642"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643"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644" name="Headline"/>
          <p:cNvSpPr txBox="1">
            <a:spLocks noGrp="1"/>
          </p:cNvSpPr>
          <p:nvPr>
            <p:ph type="title" hasCustomPrompt="1"/>
          </p:nvPr>
        </p:nvSpPr>
        <p:spPr>
          <a:xfrm>
            <a:off x="3173183" y="1107"/>
            <a:ext cx="18035092" cy="1599898"/>
          </a:xfrm>
          <a:prstGeom prst="rect">
            <a:avLst/>
          </a:prstGeom>
        </p:spPr>
        <p:txBody>
          <a:bodyPr/>
          <a:lstStyle/>
          <a:p>
            <a:r>
              <a:t>Headline</a:t>
            </a:r>
          </a:p>
        </p:txBody>
      </p:sp>
      <p:sp>
        <p:nvSpPr>
          <p:cNvPr id="645" name="Body Level One…"/>
          <p:cNvSpPr txBox="1">
            <a:spLocks noGrp="1"/>
          </p:cNvSpPr>
          <p:nvPr>
            <p:ph type="body" sz="quarter" idx="1" hasCustomPrompt="1"/>
          </p:nvPr>
        </p:nvSpPr>
        <p:spPr>
          <a:xfrm>
            <a:off x="3173226" y="1054"/>
            <a:ext cx="3792076" cy="521555"/>
          </a:xfrm>
          <a:prstGeom prst="rect">
            <a:avLst/>
          </a:prstGeom>
        </p:spPr>
        <p:txBody>
          <a:bodyPr lIns="65061" tIns="65061" rIns="65061" bIns="65061"/>
          <a:lstStyle>
            <a:lvl1pPr marL="0" indent="0">
              <a:spcBef>
                <a:spcPts val="0"/>
              </a:spcBef>
              <a:buClrTx/>
              <a:buSzTx/>
              <a:buNone/>
              <a:defRPr>
                <a:solidFill>
                  <a:schemeClr val="accent5"/>
                </a:solidFill>
                <a:latin typeface="Montserrat Bold"/>
                <a:ea typeface="Montserrat Bold"/>
                <a:cs typeface="Montserrat Bold"/>
                <a:sym typeface="Montserrat Bold"/>
              </a:defRPr>
            </a:lvl1pPr>
            <a:lvl2pPr marL="301625" indent="-301625">
              <a:spcBef>
                <a:spcPts val="0"/>
              </a:spcBef>
              <a:buClrTx/>
              <a:defRPr>
                <a:solidFill>
                  <a:schemeClr val="accent5"/>
                </a:solidFill>
                <a:latin typeface="Montserrat Bold"/>
                <a:ea typeface="Montserrat Bold"/>
                <a:cs typeface="Montserrat Bold"/>
                <a:sym typeface="Montserrat Bold"/>
              </a:defRPr>
            </a:lvl2pPr>
            <a:lvl3pPr marL="630975">
              <a:spcBef>
                <a:spcPts val="0"/>
              </a:spcBef>
              <a:buClrTx/>
              <a:defRPr>
                <a:solidFill>
                  <a:schemeClr val="accent5"/>
                </a:solidFill>
                <a:latin typeface="Montserrat Bold"/>
                <a:ea typeface="Montserrat Bold"/>
                <a:cs typeface="Montserrat Bold"/>
                <a:sym typeface="Montserrat Bold"/>
              </a:defRPr>
            </a:lvl3pPr>
            <a:lvl4pPr>
              <a:spcBef>
                <a:spcPts val="0"/>
              </a:spcBef>
              <a:buClrTx/>
              <a:defRPr>
                <a:solidFill>
                  <a:schemeClr val="accent5"/>
                </a:solidFill>
                <a:latin typeface="Montserrat Bold"/>
                <a:ea typeface="Montserrat Bold"/>
                <a:cs typeface="Montserrat Bold"/>
                <a:sym typeface="Montserrat Bold"/>
              </a:defRPr>
            </a:lvl4pPr>
            <a:lvl5pPr>
              <a:spcBef>
                <a:spcPts val="0"/>
              </a:spcBef>
              <a:buClrTx/>
              <a:defRPr>
                <a:solidFill>
                  <a:schemeClr val="accent5"/>
                </a:solidFill>
                <a:latin typeface="Montserrat Bold"/>
                <a:ea typeface="Montserrat Bold"/>
                <a:cs typeface="Montserrat Bold"/>
                <a:sym typeface="Montserrat Bold"/>
              </a:defRPr>
            </a:lvl5pPr>
          </a:lstStyle>
          <a:p>
            <a:r>
              <a:t>Subtopic</a:t>
            </a:r>
          </a:p>
          <a:p>
            <a:pPr lvl="1"/>
            <a:endParaRPr/>
          </a:p>
          <a:p>
            <a:pPr lvl="2"/>
            <a:endParaRPr/>
          </a:p>
          <a:p>
            <a:pPr lvl="3"/>
            <a:endParaRPr/>
          </a:p>
          <a:p>
            <a:pPr lvl="4"/>
            <a:endParaRPr/>
          </a:p>
        </p:txBody>
      </p:sp>
      <p:sp>
        <p:nvSpPr>
          <p:cNvPr id="646"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53"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654"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655"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656"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657" name="Title Text"/>
          <p:cNvSpPr txBox="1">
            <a:spLocks noGrp="1"/>
          </p:cNvSpPr>
          <p:nvPr>
            <p:ph type="title"/>
          </p:nvPr>
        </p:nvSpPr>
        <p:spPr>
          <a:xfrm>
            <a:off x="3173183" y="1046"/>
            <a:ext cx="18035092" cy="1599897"/>
          </a:xfrm>
          <a:prstGeom prst="rect">
            <a:avLst/>
          </a:prstGeom>
        </p:spPr>
        <p:txBody>
          <a:bodyPr/>
          <a:lstStyle/>
          <a:p>
            <a:r>
              <a:t>Title Text</a:t>
            </a:r>
          </a:p>
        </p:txBody>
      </p:sp>
      <p:sp>
        <p:nvSpPr>
          <p:cNvPr id="658"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Title Slide">
    <p:bg>
      <p:bgPr>
        <a:gradFill flip="none" rotWithShape="1">
          <a:gsLst>
            <a:gs pos="67000">
              <a:srgbClr val="FFFFFF"/>
            </a:gs>
            <a:gs pos="100000">
              <a:srgbClr val="EEEEEE"/>
            </a:gs>
          </a:gsLst>
          <a:path path="circle">
            <a:fillToRect l="50000" t="50000" r="50000" b="50000"/>
          </a:path>
        </a:gradFill>
        <a:effectLst/>
      </p:bgPr>
    </p:bg>
    <p:spTree>
      <p:nvGrpSpPr>
        <p:cNvPr id="1" name=""/>
        <p:cNvGrpSpPr/>
        <p:nvPr/>
      </p:nvGrpSpPr>
      <p:grpSpPr>
        <a:xfrm>
          <a:off x="0" y="0"/>
          <a:ext cx="0" cy="0"/>
          <a:chOff x="0" y="0"/>
          <a:chExt cx="0" cy="0"/>
        </a:xfrm>
      </p:grpSpPr>
      <p:sp>
        <p:nvSpPr>
          <p:cNvPr id="665" name="Rectangle 6"/>
          <p:cNvSpPr/>
          <p:nvPr/>
        </p:nvSpPr>
        <p:spPr>
          <a:xfrm>
            <a:off x="2487065" y="6455666"/>
            <a:ext cx="19409874" cy="7268982"/>
          </a:xfrm>
          <a:prstGeom prst="rect">
            <a:avLst/>
          </a:prstGeom>
          <a:gradFill>
            <a:gsLst>
              <a:gs pos="44000">
                <a:srgbClr val="CBCBCB">
                  <a:alpha val="22000"/>
                </a:srgbClr>
              </a:gs>
              <a:gs pos="100000">
                <a:srgbClr val="5F5F5F">
                  <a:alpha val="19000"/>
                </a:srgbClr>
              </a:gs>
            </a:gsLst>
            <a:path path="circle">
              <a:fillToRect l="37721" t="-19636" r="62278" b="119636"/>
            </a:path>
          </a:gradFill>
          <a:ln w="12700">
            <a:miter lim="400000"/>
          </a:ln>
        </p:spPr>
        <p:txBody>
          <a:bodyPr lIns="65344" tIns="65344" rIns="65344" bIns="65344" anchor="ctr"/>
          <a:lstStyle/>
          <a:p>
            <a:pPr algn="ctr" defTabSz="1940536">
              <a:defRPr sz="3800">
                <a:solidFill>
                  <a:srgbClr val="FFFFFF"/>
                </a:solidFill>
              </a:defRPr>
            </a:pPr>
            <a:endParaRPr/>
          </a:p>
        </p:txBody>
      </p:sp>
      <p:sp>
        <p:nvSpPr>
          <p:cNvPr id="666" name="Title Text"/>
          <p:cNvSpPr txBox="1">
            <a:spLocks noGrp="1"/>
          </p:cNvSpPr>
          <p:nvPr>
            <p:ph type="title"/>
          </p:nvPr>
        </p:nvSpPr>
        <p:spPr>
          <a:xfrm>
            <a:off x="3942807" y="9982265"/>
            <a:ext cx="16498389" cy="1222412"/>
          </a:xfrm>
          <a:prstGeom prst="rect">
            <a:avLst/>
          </a:prstGeom>
        </p:spPr>
        <p:txBody>
          <a:bodyPr lIns="82981" tIns="82981" rIns="82981" bIns="82981" anchor="ctr"/>
          <a:lstStyle>
            <a:lvl1pPr algn="ctr" defTabSz="1940456">
              <a:lnSpc>
                <a:spcPct val="100000"/>
              </a:lnSpc>
              <a:defRPr sz="6200">
                <a:solidFill>
                  <a:srgbClr val="404040"/>
                </a:solidFill>
                <a:latin typeface="+mj-lt"/>
                <a:ea typeface="+mj-ea"/>
                <a:cs typeface="+mj-cs"/>
                <a:sym typeface="Montserrat Regular"/>
              </a:defRPr>
            </a:lvl1pPr>
          </a:lstStyle>
          <a:p>
            <a:r>
              <a:t>Title Text</a:t>
            </a:r>
          </a:p>
        </p:txBody>
      </p:sp>
      <p:sp>
        <p:nvSpPr>
          <p:cNvPr id="667" name="Body Level One…"/>
          <p:cNvSpPr txBox="1">
            <a:spLocks noGrp="1"/>
          </p:cNvSpPr>
          <p:nvPr>
            <p:ph type="body" sz="quarter" idx="1"/>
          </p:nvPr>
        </p:nvSpPr>
        <p:spPr>
          <a:xfrm>
            <a:off x="5398546" y="11025664"/>
            <a:ext cx="13586912" cy="1529848"/>
          </a:xfrm>
          <a:prstGeom prst="rect">
            <a:avLst/>
          </a:prstGeom>
        </p:spPr>
        <p:txBody>
          <a:bodyPr lIns="82981" tIns="82981" rIns="82981" bIns="82981"/>
          <a:lstStyle>
            <a:lvl1pPr marL="0" indent="0" algn="ctr" defTabSz="1940456">
              <a:spcBef>
                <a:spcPts val="900"/>
              </a:spcBef>
              <a:buClrTx/>
              <a:buSzTx/>
              <a:buNone/>
              <a:defRPr sz="3800">
                <a:solidFill>
                  <a:srgbClr val="595959"/>
                </a:solidFill>
              </a:defRPr>
            </a:lvl1pPr>
            <a:lvl2pPr marL="0" indent="0" algn="ctr" defTabSz="1940456">
              <a:spcBef>
                <a:spcPts val="900"/>
              </a:spcBef>
              <a:buClrTx/>
              <a:buSzTx/>
              <a:buNone/>
              <a:defRPr sz="3800">
                <a:solidFill>
                  <a:srgbClr val="595959"/>
                </a:solidFill>
              </a:defRPr>
            </a:lvl2pPr>
            <a:lvl3pPr marL="0" indent="0" algn="ctr" defTabSz="1940456">
              <a:spcBef>
                <a:spcPts val="900"/>
              </a:spcBef>
              <a:buClrTx/>
              <a:buSzTx/>
              <a:buNone/>
              <a:defRPr sz="3800">
                <a:solidFill>
                  <a:srgbClr val="595959"/>
                </a:solidFill>
              </a:defRPr>
            </a:lvl3pPr>
            <a:lvl4pPr marL="0" indent="0" algn="ctr" defTabSz="1940456">
              <a:spcBef>
                <a:spcPts val="900"/>
              </a:spcBef>
              <a:buClrTx/>
              <a:buSzTx/>
              <a:buNone/>
              <a:defRPr sz="3800">
                <a:solidFill>
                  <a:srgbClr val="595959"/>
                </a:solidFill>
              </a:defRPr>
            </a:lvl4pPr>
            <a:lvl5pPr marL="0" indent="0" algn="ctr" defTabSz="1940456">
              <a:spcBef>
                <a:spcPts val="900"/>
              </a:spcBef>
              <a:buClrTx/>
              <a:buSzTx/>
              <a:buNone/>
              <a:defRPr sz="38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668" name="Slide Number"/>
          <p:cNvSpPr txBox="1">
            <a:spLocks noGrp="1"/>
          </p:cNvSpPr>
          <p:nvPr>
            <p:ph type="sldNum" sz="quarter" idx="2"/>
          </p:nvPr>
        </p:nvSpPr>
        <p:spPr>
          <a:xfrm>
            <a:off x="20436580" y="12818945"/>
            <a:ext cx="489866" cy="534265"/>
          </a:xfrm>
          <a:prstGeom prst="rect">
            <a:avLst/>
          </a:prstGeom>
        </p:spPr>
        <p:txBody>
          <a:bodyPr lIns="82981" tIns="82981" rIns="82981" bIns="82981"/>
          <a:lstStyle>
            <a:lvl1pPr>
              <a:defRPr sz="2400">
                <a:solidFill>
                  <a:srgbClr val="888888"/>
                </a:solidFill>
                <a:latin typeface="+mj-lt"/>
                <a:ea typeface="+mj-ea"/>
                <a:cs typeface="+mj-cs"/>
                <a:sym typeface="Montserrat Regular"/>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le Slide">
    <p:bg>
      <p:bgPr>
        <a:gradFill flip="none" rotWithShape="1">
          <a:gsLst>
            <a:gs pos="67000">
              <a:srgbClr val="FFFFFF"/>
            </a:gs>
            <a:gs pos="100000">
              <a:srgbClr val="EEEEEE"/>
            </a:gs>
          </a:gsLst>
          <a:path path="circle">
            <a:fillToRect l="50000" t="50000" r="50000" b="50000"/>
          </a:path>
        </a:gradFill>
        <a:effectLst/>
      </p:bgPr>
    </p:bg>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3942807" y="4263544"/>
            <a:ext cx="16498389" cy="2941904"/>
          </a:xfrm>
          <a:prstGeom prst="rect">
            <a:avLst/>
          </a:prstGeom>
        </p:spPr>
        <p:txBody>
          <a:bodyPr lIns="82981" tIns="82981" rIns="82981" bIns="82981" anchor="ctr"/>
          <a:lstStyle>
            <a:lvl1pPr defTabSz="1940456">
              <a:lnSpc>
                <a:spcPct val="100000"/>
              </a:lnSpc>
              <a:defRPr sz="5000">
                <a:solidFill>
                  <a:srgbClr val="595959"/>
                </a:solidFill>
                <a:latin typeface="+mj-lt"/>
                <a:ea typeface="+mj-ea"/>
                <a:cs typeface="+mj-cs"/>
                <a:sym typeface="Montserrat Regular"/>
              </a:defRPr>
            </a:lvl1pPr>
          </a:lstStyle>
          <a:p>
            <a:r>
              <a:t>Title Text</a:t>
            </a:r>
          </a:p>
        </p:txBody>
      </p:sp>
      <p:sp>
        <p:nvSpPr>
          <p:cNvPr id="676" name="Body Level One…"/>
          <p:cNvSpPr txBox="1">
            <a:spLocks noGrp="1"/>
          </p:cNvSpPr>
          <p:nvPr>
            <p:ph type="body" sz="quarter" idx="1"/>
          </p:nvPr>
        </p:nvSpPr>
        <p:spPr>
          <a:xfrm>
            <a:off x="5398546" y="7777298"/>
            <a:ext cx="13586912" cy="3507414"/>
          </a:xfrm>
          <a:prstGeom prst="rect">
            <a:avLst/>
          </a:prstGeom>
        </p:spPr>
        <p:txBody>
          <a:bodyPr lIns="82981" tIns="82981" rIns="82981" bIns="82981"/>
          <a:lstStyle>
            <a:lvl1pPr marL="0" indent="0" algn="ctr" defTabSz="1940456">
              <a:spcBef>
                <a:spcPts val="1300"/>
              </a:spcBef>
              <a:buClrTx/>
              <a:buSzTx/>
              <a:buNone/>
              <a:defRPr sz="5600">
                <a:solidFill>
                  <a:srgbClr val="888888"/>
                </a:solidFill>
              </a:defRPr>
            </a:lvl1pPr>
            <a:lvl2pPr marL="0" indent="0" algn="ctr" defTabSz="1940456">
              <a:spcBef>
                <a:spcPts val="1300"/>
              </a:spcBef>
              <a:buClrTx/>
              <a:buSzTx/>
              <a:buNone/>
              <a:defRPr sz="5600">
                <a:solidFill>
                  <a:srgbClr val="888888"/>
                </a:solidFill>
              </a:defRPr>
            </a:lvl2pPr>
            <a:lvl3pPr marL="0" indent="0" algn="ctr" defTabSz="1940456">
              <a:spcBef>
                <a:spcPts val="1300"/>
              </a:spcBef>
              <a:buClrTx/>
              <a:buSzTx/>
              <a:buNone/>
              <a:defRPr sz="5600">
                <a:solidFill>
                  <a:srgbClr val="888888"/>
                </a:solidFill>
              </a:defRPr>
            </a:lvl3pPr>
            <a:lvl4pPr marL="0" indent="0" algn="ctr" defTabSz="1940456">
              <a:spcBef>
                <a:spcPts val="1300"/>
              </a:spcBef>
              <a:buClrTx/>
              <a:buSzTx/>
              <a:buNone/>
              <a:defRPr sz="5600">
                <a:solidFill>
                  <a:srgbClr val="888888"/>
                </a:solidFill>
              </a:defRPr>
            </a:lvl4pPr>
            <a:lvl5pPr marL="0" indent="0" algn="ctr" defTabSz="1940456">
              <a:spcBef>
                <a:spcPts val="1300"/>
              </a:spcBef>
              <a:buClrTx/>
              <a:buSzTx/>
              <a:buNone/>
              <a:defRPr sz="56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77" name="Slide Number"/>
          <p:cNvSpPr txBox="1">
            <a:spLocks noGrp="1"/>
          </p:cNvSpPr>
          <p:nvPr>
            <p:ph type="sldNum" sz="quarter" idx="2"/>
          </p:nvPr>
        </p:nvSpPr>
        <p:spPr>
          <a:xfrm>
            <a:off x="20436580" y="12818945"/>
            <a:ext cx="489866" cy="534265"/>
          </a:xfrm>
          <a:prstGeom prst="rect">
            <a:avLst/>
          </a:prstGeom>
        </p:spPr>
        <p:txBody>
          <a:bodyPr lIns="82981" tIns="82981" rIns="82981" bIns="82981"/>
          <a:lstStyle>
            <a:lvl1pPr>
              <a:defRPr sz="2400">
                <a:solidFill>
                  <a:srgbClr val="888888"/>
                </a:solidFill>
                <a:latin typeface="+mj-lt"/>
                <a:ea typeface="+mj-ea"/>
                <a:cs typeface="+mj-cs"/>
                <a:sym typeface="Montserrat Regular"/>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67000">
              <a:srgbClr val="FFFFFF"/>
            </a:gs>
            <a:gs pos="100000">
              <a:srgbClr val="EEEEEE"/>
            </a:gs>
          </a:gsLst>
          <a:path path="circle">
            <a:fillToRect l="50000" t="50000" r="50000" b="50000"/>
          </a:path>
        </a:gradFill>
        <a:effectLst/>
      </p:bgPr>
    </p:bg>
    <p:spTree>
      <p:nvGrpSpPr>
        <p:cNvPr id="1" name=""/>
        <p:cNvGrpSpPr/>
        <p:nvPr/>
      </p:nvGrpSpPr>
      <p:grpSpPr>
        <a:xfrm>
          <a:off x="0" y="0"/>
          <a:ext cx="0" cy="0"/>
          <a:chOff x="0" y="0"/>
          <a:chExt cx="0" cy="0"/>
        </a:xfrm>
      </p:grpSpPr>
      <p:sp>
        <p:nvSpPr>
          <p:cNvPr id="684" name="Title Text"/>
          <p:cNvSpPr txBox="1">
            <a:spLocks noGrp="1"/>
          </p:cNvSpPr>
          <p:nvPr>
            <p:ph type="title"/>
          </p:nvPr>
        </p:nvSpPr>
        <p:spPr>
          <a:xfrm>
            <a:off x="3457557" y="549627"/>
            <a:ext cx="17468886" cy="1423063"/>
          </a:xfrm>
          <a:prstGeom prst="rect">
            <a:avLst/>
          </a:prstGeom>
        </p:spPr>
        <p:txBody>
          <a:bodyPr lIns="82981" tIns="82981" rIns="82981" bIns="82981" anchor="ctr"/>
          <a:lstStyle>
            <a:lvl1pPr defTabSz="1940456">
              <a:lnSpc>
                <a:spcPct val="100000"/>
              </a:lnSpc>
              <a:defRPr sz="5000">
                <a:solidFill>
                  <a:srgbClr val="595959"/>
                </a:solidFill>
                <a:latin typeface="+mj-lt"/>
                <a:ea typeface="+mj-ea"/>
                <a:cs typeface="+mj-cs"/>
                <a:sym typeface="Montserrat Regular"/>
              </a:defRPr>
            </a:lvl1pPr>
          </a:lstStyle>
          <a:p>
            <a:r>
              <a:t>Title Text</a:t>
            </a:r>
          </a:p>
        </p:txBody>
      </p:sp>
      <p:sp>
        <p:nvSpPr>
          <p:cNvPr id="685" name="Body Level One…"/>
          <p:cNvSpPr txBox="1">
            <a:spLocks noGrp="1"/>
          </p:cNvSpPr>
          <p:nvPr>
            <p:ph type="body" idx="1"/>
          </p:nvPr>
        </p:nvSpPr>
        <p:spPr>
          <a:xfrm>
            <a:off x="3457557" y="2278288"/>
            <a:ext cx="17468886" cy="9981767"/>
          </a:xfrm>
          <a:prstGeom prst="rect">
            <a:avLst/>
          </a:prstGeom>
        </p:spPr>
        <p:txBody>
          <a:bodyPr lIns="82981" tIns="82981" rIns="82981" bIns="82981"/>
          <a:lstStyle>
            <a:lvl1pPr marL="724193" indent="-724193" defTabSz="1940456">
              <a:spcBef>
                <a:spcPts val="1300"/>
              </a:spcBef>
              <a:buClrTx/>
              <a:buSzPct val="100000"/>
              <a:buFont typeface="Montserrat Regular"/>
              <a:buChar char="•"/>
              <a:defRPr sz="5600"/>
            </a:lvl1pPr>
            <a:lvl2pPr marL="1202679" indent="-668156" defTabSz="1940456">
              <a:spcBef>
                <a:spcPts val="1300"/>
              </a:spcBef>
              <a:buClrTx/>
              <a:buSzPct val="100000"/>
              <a:buFont typeface="Montserrat Regular"/>
              <a:buChar char="–"/>
              <a:defRPr sz="5600"/>
            </a:lvl2pPr>
            <a:lvl3pPr marL="1781748" indent="-712701" defTabSz="1940456">
              <a:spcBef>
                <a:spcPts val="1300"/>
              </a:spcBef>
              <a:buClrTx/>
              <a:buSzPct val="100000"/>
              <a:buFont typeface="Montserrat Regular"/>
              <a:buChar char="•"/>
              <a:defRPr sz="5600"/>
            </a:lvl3pPr>
            <a:lvl4pPr marL="2483966" indent="-880395" defTabSz="1940456">
              <a:spcBef>
                <a:spcPts val="1300"/>
              </a:spcBef>
              <a:buClrTx/>
              <a:buSzPct val="100000"/>
              <a:buFont typeface="Montserrat Regular"/>
              <a:buChar char="–"/>
              <a:defRPr sz="5600"/>
            </a:lvl4pPr>
            <a:lvl5pPr marL="3018489" indent="-880394" defTabSz="1940456">
              <a:spcBef>
                <a:spcPts val="1300"/>
              </a:spcBef>
              <a:buClrTx/>
              <a:buFont typeface="Montserrat Regular"/>
              <a:buChar char="»"/>
              <a:defRPr sz="5600"/>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20436580" y="12818945"/>
            <a:ext cx="489866" cy="534265"/>
          </a:xfrm>
          <a:prstGeom prst="rect">
            <a:avLst/>
          </a:prstGeom>
        </p:spPr>
        <p:txBody>
          <a:bodyPr lIns="82981" tIns="82981" rIns="82981" bIns="82981"/>
          <a:lstStyle>
            <a:lvl1pPr>
              <a:defRPr sz="2400">
                <a:solidFill>
                  <a:srgbClr val="888888"/>
                </a:solidFill>
                <a:latin typeface="+mj-lt"/>
                <a:ea typeface="+mj-ea"/>
                <a:cs typeface="+mj-cs"/>
                <a:sym typeface="Montserrat Regular"/>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Section Header">
    <p:bg>
      <p:bgPr>
        <a:gradFill flip="none" rotWithShape="1">
          <a:gsLst>
            <a:gs pos="67000">
              <a:srgbClr val="FFFFFF"/>
            </a:gs>
            <a:gs pos="100000">
              <a:srgbClr val="EEEEEE"/>
            </a:gs>
          </a:gsLst>
          <a:path path="circle">
            <a:fillToRect l="50000" t="50000" r="50000" b="50000"/>
          </a:path>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4020310" y="8819359"/>
            <a:ext cx="16498390" cy="2725870"/>
          </a:xfrm>
          <a:prstGeom prst="rect">
            <a:avLst/>
          </a:prstGeom>
        </p:spPr>
        <p:txBody>
          <a:bodyPr lIns="82981" tIns="82981" rIns="82981" bIns="82981" anchor="t"/>
          <a:lstStyle>
            <a:lvl1pPr defTabSz="1940456">
              <a:lnSpc>
                <a:spcPct val="100000"/>
              </a:lnSpc>
              <a:defRPr sz="8200" cap="all">
                <a:solidFill>
                  <a:srgbClr val="595959"/>
                </a:solidFill>
              </a:defRPr>
            </a:lvl1pPr>
          </a:lstStyle>
          <a:p>
            <a:r>
              <a:t>Title Text</a:t>
            </a:r>
          </a:p>
        </p:txBody>
      </p:sp>
      <p:sp>
        <p:nvSpPr>
          <p:cNvPr id="694" name="Body Level One…"/>
          <p:cNvSpPr txBox="1">
            <a:spLocks noGrp="1"/>
          </p:cNvSpPr>
          <p:nvPr>
            <p:ph type="body" sz="quarter" idx="1"/>
          </p:nvPr>
        </p:nvSpPr>
        <p:spPr>
          <a:xfrm>
            <a:off x="4020310" y="5817089"/>
            <a:ext cx="16498390" cy="3002269"/>
          </a:xfrm>
          <a:prstGeom prst="rect">
            <a:avLst/>
          </a:prstGeom>
        </p:spPr>
        <p:txBody>
          <a:bodyPr lIns="82981" tIns="82981" rIns="82981" bIns="82981" anchor="b"/>
          <a:lstStyle>
            <a:lvl1pPr marL="0" indent="0" defTabSz="1940456">
              <a:buClrTx/>
              <a:buSzTx/>
              <a:buNone/>
              <a:defRPr sz="4000">
                <a:solidFill>
                  <a:srgbClr val="888888"/>
                </a:solidFill>
              </a:defRPr>
            </a:lvl1pPr>
            <a:lvl2pPr marL="0" indent="0" defTabSz="1940456">
              <a:buClrTx/>
              <a:buSzTx/>
              <a:buNone/>
              <a:defRPr sz="4000">
                <a:solidFill>
                  <a:srgbClr val="888888"/>
                </a:solidFill>
              </a:defRPr>
            </a:lvl2pPr>
            <a:lvl3pPr marL="0" indent="0" defTabSz="1940456">
              <a:buClrTx/>
              <a:buSzTx/>
              <a:buNone/>
              <a:defRPr sz="4000">
                <a:solidFill>
                  <a:srgbClr val="888888"/>
                </a:solidFill>
              </a:defRPr>
            </a:lvl3pPr>
            <a:lvl4pPr marL="0" indent="0" defTabSz="1940456">
              <a:buClrTx/>
              <a:buSzTx/>
              <a:buNone/>
              <a:defRPr sz="4000">
                <a:solidFill>
                  <a:srgbClr val="888888"/>
                </a:solidFill>
              </a:defRPr>
            </a:lvl4pPr>
            <a:lvl5pPr marL="0" indent="0" defTabSz="1940456">
              <a:buClrTx/>
              <a:buSzTx/>
              <a:buNone/>
              <a:defRPr sz="4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95" name="Slide Number"/>
          <p:cNvSpPr txBox="1">
            <a:spLocks noGrp="1"/>
          </p:cNvSpPr>
          <p:nvPr>
            <p:ph type="sldNum" sz="quarter" idx="2"/>
          </p:nvPr>
        </p:nvSpPr>
        <p:spPr>
          <a:xfrm>
            <a:off x="20436580" y="12818945"/>
            <a:ext cx="489866" cy="534265"/>
          </a:xfrm>
          <a:prstGeom prst="rect">
            <a:avLst/>
          </a:prstGeom>
        </p:spPr>
        <p:txBody>
          <a:bodyPr lIns="82981" tIns="82981" rIns="82981" bIns="82981"/>
          <a:lstStyle>
            <a:lvl1pPr>
              <a:defRPr sz="2400">
                <a:solidFill>
                  <a:srgbClr val="888888"/>
                </a:solidFill>
                <a:latin typeface="+mj-lt"/>
                <a:ea typeface="+mj-ea"/>
                <a:cs typeface="+mj-cs"/>
                <a:sym typeface="Montserrat Regular"/>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Title Only">
    <p:bg>
      <p:bgPr>
        <a:gradFill flip="none" rotWithShape="1">
          <a:gsLst>
            <a:gs pos="67000">
              <a:srgbClr val="FFFFFF"/>
            </a:gs>
            <a:gs pos="100000">
              <a:srgbClr val="EEEEEE"/>
            </a:gs>
          </a:gsLst>
          <a:path path="circle">
            <a:fillToRect l="50000" t="50000" r="50000" b="50000"/>
          </a:path>
        </a:gradFill>
        <a:effectLst/>
      </p:bgPr>
    </p:bg>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3457557" y="549627"/>
            <a:ext cx="17468886" cy="1432828"/>
          </a:xfrm>
          <a:prstGeom prst="rect">
            <a:avLst/>
          </a:prstGeom>
        </p:spPr>
        <p:txBody>
          <a:bodyPr lIns="82981" tIns="82981" rIns="82981" bIns="82981" anchor="ctr"/>
          <a:lstStyle>
            <a:lvl1pPr defTabSz="1940456">
              <a:lnSpc>
                <a:spcPct val="100000"/>
              </a:lnSpc>
              <a:defRPr sz="5800">
                <a:solidFill>
                  <a:srgbClr val="595959"/>
                </a:solidFill>
                <a:latin typeface="+mj-lt"/>
                <a:ea typeface="+mj-ea"/>
                <a:cs typeface="+mj-cs"/>
                <a:sym typeface="Montserrat Regular"/>
              </a:defRPr>
            </a:lvl1pPr>
          </a:lstStyle>
          <a:p>
            <a:r>
              <a:t>Title Text</a:t>
            </a: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4_Title Only">
    <p:bg>
      <p:bgPr>
        <a:gradFill flip="none" rotWithShape="1">
          <a:gsLst>
            <a:gs pos="67000">
              <a:srgbClr val="FFFFFF"/>
            </a:gs>
            <a:gs pos="100000">
              <a:srgbClr val="EEEEEE"/>
            </a:gs>
          </a:gsLst>
          <a:path path="circle">
            <a:fillToRect l="50000" t="50000" r="50000" b="50000"/>
          </a:path>
        </a:gradFill>
        <a:effectLst/>
      </p:bgPr>
    </p:bg>
    <p:spTree>
      <p:nvGrpSpPr>
        <p:cNvPr id="1" name=""/>
        <p:cNvGrpSpPr/>
        <p:nvPr/>
      </p:nvGrpSpPr>
      <p:grpSpPr>
        <a:xfrm>
          <a:off x="0" y="0"/>
          <a:ext cx="0" cy="0"/>
          <a:chOff x="0" y="0"/>
          <a:chExt cx="0" cy="0"/>
        </a:xfrm>
      </p:grpSpPr>
      <p:sp>
        <p:nvSpPr>
          <p:cNvPr id="729" name="Title Text"/>
          <p:cNvSpPr txBox="1">
            <a:spLocks noGrp="1"/>
          </p:cNvSpPr>
          <p:nvPr>
            <p:ph type="title"/>
          </p:nvPr>
        </p:nvSpPr>
        <p:spPr>
          <a:xfrm>
            <a:off x="3457557" y="549627"/>
            <a:ext cx="17468886" cy="1432828"/>
          </a:xfrm>
          <a:prstGeom prst="rect">
            <a:avLst/>
          </a:prstGeom>
        </p:spPr>
        <p:txBody>
          <a:bodyPr lIns="82981" tIns="82981" rIns="82981" bIns="82981" anchor="ctr"/>
          <a:lstStyle>
            <a:lvl1pPr defTabSz="1940456">
              <a:lnSpc>
                <a:spcPct val="100000"/>
              </a:lnSpc>
              <a:defRPr sz="5800">
                <a:solidFill>
                  <a:srgbClr val="808080"/>
                </a:solidFill>
                <a:latin typeface="+mj-lt"/>
                <a:ea typeface="+mj-ea"/>
                <a:cs typeface="+mj-cs"/>
                <a:sym typeface="Montserrat Regular"/>
              </a:defRPr>
            </a:lvl1pPr>
          </a:lstStyle>
          <a:p>
            <a:r>
              <a:t>Title Text</a:t>
            </a:r>
          </a:p>
        </p:txBody>
      </p:sp>
      <p:sp>
        <p:nvSpPr>
          <p:cNvPr id="730" name="Body Level One…"/>
          <p:cNvSpPr txBox="1">
            <a:spLocks noGrp="1"/>
          </p:cNvSpPr>
          <p:nvPr>
            <p:ph type="body" sz="quarter" idx="1" hasCustomPrompt="1"/>
          </p:nvPr>
        </p:nvSpPr>
        <p:spPr>
          <a:xfrm>
            <a:off x="3457557" y="1982447"/>
            <a:ext cx="17468886" cy="1016644"/>
          </a:xfrm>
          <a:prstGeom prst="rect">
            <a:avLst/>
          </a:prstGeom>
        </p:spPr>
        <p:txBody>
          <a:bodyPr lIns="82981" tIns="82981" rIns="82981" bIns="82981"/>
          <a:lstStyle>
            <a:lvl1pPr marL="0" indent="0" defTabSz="1940456">
              <a:spcBef>
                <a:spcPts val="600"/>
              </a:spcBef>
              <a:buClrTx/>
              <a:buSzTx/>
              <a:buNone/>
              <a:defRPr sz="2800">
                <a:solidFill>
                  <a:srgbClr val="808080"/>
                </a:solidFill>
              </a:defRPr>
            </a:lvl1pPr>
            <a:lvl2pPr marL="868602" indent="-334078" defTabSz="1940456">
              <a:spcBef>
                <a:spcPts val="600"/>
              </a:spcBef>
              <a:buClrTx/>
              <a:buSzPct val="100000"/>
              <a:buChar char="–"/>
              <a:defRPr sz="2800">
                <a:solidFill>
                  <a:srgbClr val="808080"/>
                </a:solidFill>
              </a:defRPr>
            </a:lvl2pPr>
            <a:lvl3pPr marL="1425397" indent="-356350" defTabSz="1940456">
              <a:spcBef>
                <a:spcPts val="600"/>
              </a:spcBef>
              <a:buClrTx/>
              <a:buSzPct val="100000"/>
              <a:buChar char="•"/>
              <a:defRPr sz="2800">
                <a:solidFill>
                  <a:srgbClr val="808080"/>
                </a:solidFill>
              </a:defRPr>
            </a:lvl3pPr>
            <a:lvl4pPr marL="2043770" indent="-440195" defTabSz="1940456">
              <a:spcBef>
                <a:spcPts val="600"/>
              </a:spcBef>
              <a:buClrTx/>
              <a:buSzPct val="100000"/>
              <a:buChar char="–"/>
              <a:defRPr sz="2800">
                <a:solidFill>
                  <a:srgbClr val="808080"/>
                </a:solidFill>
              </a:defRPr>
            </a:lvl4pPr>
            <a:lvl5pPr marL="2578293" indent="-440195" defTabSz="1940456">
              <a:spcBef>
                <a:spcPts val="600"/>
              </a:spcBef>
              <a:buClrTx/>
              <a:buChar char="»"/>
              <a:defRPr sz="2800">
                <a:solidFill>
                  <a:srgbClr val="808080"/>
                </a:solidFill>
              </a:defRPr>
            </a:lvl5pPr>
          </a:lstStyle>
          <a:p>
            <a:r>
              <a:t>Subtitle</a:t>
            </a:r>
          </a:p>
          <a:p>
            <a:pPr lvl="1"/>
            <a:endParaRPr/>
          </a:p>
          <a:p>
            <a:pPr lvl="2"/>
            <a:endParaRPr/>
          </a:p>
          <a:p>
            <a:pPr lvl="3"/>
            <a:endParaRPr/>
          </a:p>
          <a:p>
            <a:pPr lvl="4"/>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00"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101"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102"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103"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104"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105" name="Body Level One…"/>
          <p:cNvSpPr txBox="1">
            <a:spLocks noGrp="1"/>
          </p:cNvSpPr>
          <p:nvPr>
            <p:ph type="body" sz="quarter" idx="1" hasCustomPrompt="1"/>
          </p:nvPr>
        </p:nvSpPr>
        <p:spPr>
          <a:xfrm>
            <a:off x="3173183" y="1046"/>
            <a:ext cx="3792071" cy="521557"/>
          </a:xfrm>
          <a:prstGeom prst="rect">
            <a:avLst/>
          </a:prstGeom>
        </p:spPr>
        <p:txBody>
          <a:bodyPr/>
          <a:lstStyle>
            <a:lvl1pPr marL="0" indent="0">
              <a:spcBef>
                <a:spcPts val="0"/>
              </a:spcBef>
              <a:buClrTx/>
              <a:buSzTx/>
              <a:buNone/>
              <a:defRPr>
                <a:solidFill>
                  <a:schemeClr val="accent5"/>
                </a:solidFill>
                <a:latin typeface="Montserrat Bold"/>
                <a:ea typeface="Montserrat Bold"/>
                <a:cs typeface="Montserrat Bold"/>
                <a:sym typeface="Montserrat Bold"/>
              </a:defRPr>
            </a:lvl1pPr>
            <a:lvl2pPr marL="301625" indent="-301625">
              <a:spcBef>
                <a:spcPts val="0"/>
              </a:spcBef>
              <a:buClrTx/>
              <a:defRPr>
                <a:solidFill>
                  <a:schemeClr val="accent5"/>
                </a:solidFill>
                <a:latin typeface="Montserrat Bold"/>
                <a:ea typeface="Montserrat Bold"/>
                <a:cs typeface="Montserrat Bold"/>
                <a:sym typeface="Montserrat Bold"/>
              </a:defRPr>
            </a:lvl2pPr>
            <a:lvl3pPr marL="630975">
              <a:spcBef>
                <a:spcPts val="0"/>
              </a:spcBef>
              <a:buClrTx/>
              <a:defRPr>
                <a:solidFill>
                  <a:schemeClr val="accent5"/>
                </a:solidFill>
                <a:latin typeface="Montserrat Bold"/>
                <a:ea typeface="Montserrat Bold"/>
                <a:cs typeface="Montserrat Bold"/>
                <a:sym typeface="Montserrat Bold"/>
              </a:defRPr>
            </a:lvl3pPr>
            <a:lvl4pPr>
              <a:spcBef>
                <a:spcPts val="0"/>
              </a:spcBef>
              <a:buClrTx/>
              <a:defRPr>
                <a:solidFill>
                  <a:schemeClr val="accent5"/>
                </a:solidFill>
                <a:latin typeface="Montserrat Bold"/>
                <a:ea typeface="Montserrat Bold"/>
                <a:cs typeface="Montserrat Bold"/>
                <a:sym typeface="Montserrat Bold"/>
              </a:defRPr>
            </a:lvl4pPr>
            <a:lvl5pPr>
              <a:spcBef>
                <a:spcPts val="0"/>
              </a:spcBef>
              <a:buClrTx/>
              <a:defRPr>
                <a:solidFill>
                  <a:schemeClr val="accent5"/>
                </a:solidFill>
                <a:latin typeface="Montserrat Bold"/>
                <a:ea typeface="Montserrat Bold"/>
                <a:cs typeface="Montserrat Bold"/>
                <a:sym typeface="Montserrat Bold"/>
              </a:defRPr>
            </a:lvl5pPr>
          </a:lstStyle>
          <a:p>
            <a:r>
              <a:t>Subtopic</a:t>
            </a:r>
          </a:p>
          <a:p>
            <a:pPr lvl="1"/>
            <a:endParaRPr/>
          </a:p>
          <a:p>
            <a:pPr lvl="2"/>
            <a:endParaRPr/>
          </a:p>
          <a:p>
            <a:pPr lvl="3"/>
            <a:endParaRPr/>
          </a:p>
          <a:p>
            <a:pPr lvl="4"/>
            <a:endParaRPr/>
          </a:p>
        </p:txBody>
      </p:sp>
      <p:sp>
        <p:nvSpPr>
          <p:cNvPr id="106"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icture with Caption">
    <p:bg>
      <p:bgPr>
        <a:gradFill flip="none" rotWithShape="1">
          <a:gsLst>
            <a:gs pos="67000">
              <a:srgbClr val="FFFFFF"/>
            </a:gs>
            <a:gs pos="100000">
              <a:srgbClr val="EEEEEE"/>
            </a:gs>
          </a:gsLst>
          <a:path path="circle">
            <a:fillToRect l="50000" t="50000" r="50000" b="50000"/>
          </a:path>
        </a:gradFill>
        <a:effectLst/>
      </p:bgPr>
    </p:bg>
    <p:spTree>
      <p:nvGrpSpPr>
        <p:cNvPr id="1" name=""/>
        <p:cNvGrpSpPr/>
        <p:nvPr/>
      </p:nvGrpSpPr>
      <p:grpSpPr>
        <a:xfrm>
          <a:off x="0" y="0"/>
          <a:ext cx="0" cy="0"/>
          <a:chOff x="0" y="0"/>
          <a:chExt cx="0" cy="0"/>
        </a:xfrm>
      </p:grpSpPr>
      <p:sp>
        <p:nvSpPr>
          <p:cNvPr id="755" name="Title Text"/>
          <p:cNvSpPr txBox="1">
            <a:spLocks noGrp="1"/>
          </p:cNvSpPr>
          <p:nvPr>
            <p:ph type="title"/>
          </p:nvPr>
        </p:nvSpPr>
        <p:spPr>
          <a:xfrm>
            <a:off x="6291536" y="9607256"/>
            <a:ext cx="11645925" cy="1134196"/>
          </a:xfrm>
          <a:prstGeom prst="rect">
            <a:avLst/>
          </a:prstGeom>
        </p:spPr>
        <p:txBody>
          <a:bodyPr lIns="82981" tIns="82981" rIns="82981" bIns="82981"/>
          <a:lstStyle>
            <a:lvl1pPr defTabSz="1940456">
              <a:lnSpc>
                <a:spcPct val="100000"/>
              </a:lnSpc>
              <a:defRPr sz="4000">
                <a:solidFill>
                  <a:srgbClr val="595959"/>
                </a:solidFill>
              </a:defRPr>
            </a:lvl1pPr>
          </a:lstStyle>
          <a:p>
            <a:r>
              <a:t>Title Text</a:t>
            </a:r>
          </a:p>
        </p:txBody>
      </p:sp>
      <p:sp>
        <p:nvSpPr>
          <p:cNvPr id="756" name="Picture Placeholder 2"/>
          <p:cNvSpPr>
            <a:spLocks noGrp="1"/>
          </p:cNvSpPr>
          <p:nvPr>
            <p:ph type="pic" sz="half" idx="21"/>
          </p:nvPr>
        </p:nvSpPr>
        <p:spPr>
          <a:xfrm>
            <a:off x="6291536" y="1226322"/>
            <a:ext cx="11645925" cy="8234789"/>
          </a:xfrm>
          <a:prstGeom prst="rect">
            <a:avLst/>
          </a:prstGeom>
        </p:spPr>
        <p:txBody>
          <a:bodyPr lIns="91439" tIns="45719" rIns="91439" bIns="45719">
            <a:noAutofit/>
          </a:bodyPr>
          <a:lstStyle/>
          <a:p>
            <a:endParaRPr/>
          </a:p>
        </p:txBody>
      </p:sp>
      <p:sp>
        <p:nvSpPr>
          <p:cNvPr id="757" name="Body Level One…"/>
          <p:cNvSpPr txBox="1">
            <a:spLocks noGrp="1"/>
          </p:cNvSpPr>
          <p:nvPr>
            <p:ph type="body" sz="quarter" idx="1"/>
          </p:nvPr>
        </p:nvSpPr>
        <p:spPr>
          <a:xfrm>
            <a:off x="6291536" y="10741445"/>
            <a:ext cx="11645925" cy="1610744"/>
          </a:xfrm>
          <a:prstGeom prst="rect">
            <a:avLst/>
          </a:prstGeom>
        </p:spPr>
        <p:txBody>
          <a:bodyPr lIns="82981" tIns="82981" rIns="82981" bIns="82981"/>
          <a:lstStyle>
            <a:lvl1pPr marL="0" indent="0" defTabSz="1940456">
              <a:spcBef>
                <a:spcPts val="600"/>
              </a:spcBef>
              <a:buClrTx/>
              <a:buSzTx/>
              <a:buNone/>
              <a:defRPr sz="2800"/>
            </a:lvl1pPr>
            <a:lvl2pPr marL="0" indent="0" defTabSz="1940456">
              <a:spcBef>
                <a:spcPts val="600"/>
              </a:spcBef>
              <a:buClrTx/>
              <a:buSzTx/>
              <a:buNone/>
              <a:defRPr sz="2800"/>
            </a:lvl2pPr>
            <a:lvl3pPr marL="0" indent="0" defTabSz="1940456">
              <a:spcBef>
                <a:spcPts val="600"/>
              </a:spcBef>
              <a:buClrTx/>
              <a:buSzTx/>
              <a:buNone/>
              <a:defRPr sz="2800"/>
            </a:lvl3pPr>
            <a:lvl4pPr marL="0" indent="0" defTabSz="1940456">
              <a:spcBef>
                <a:spcPts val="600"/>
              </a:spcBef>
              <a:buClrTx/>
              <a:buSzTx/>
              <a:buNone/>
              <a:defRPr sz="2800"/>
            </a:lvl4pPr>
            <a:lvl5pPr marL="0" indent="0" defTabSz="1940456">
              <a:spcBef>
                <a:spcPts val="600"/>
              </a:spcBef>
              <a:buClrTx/>
              <a:buSzTx/>
              <a:buNone/>
              <a:defRPr sz="28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3_Title Only">
    <p:bg>
      <p:bgPr>
        <a:gradFill flip="none" rotWithShape="1">
          <a:gsLst>
            <a:gs pos="67000">
              <a:srgbClr val="FFFFFF"/>
            </a:gs>
            <a:gs pos="100000">
              <a:srgbClr val="EEEEEE"/>
            </a:gs>
          </a:gsLst>
          <a:path path="circle">
            <a:fillToRect l="50000" t="50000" r="50000" b="50000"/>
          </a:path>
        </a:gradFill>
        <a:effectLst/>
      </p:bgPr>
    </p:bg>
    <p:spTree>
      <p:nvGrpSpPr>
        <p:cNvPr id="1" name=""/>
        <p:cNvGrpSpPr/>
        <p:nvPr/>
      </p:nvGrpSpPr>
      <p:grpSpPr>
        <a:xfrm>
          <a:off x="0" y="0"/>
          <a:ext cx="0" cy="0"/>
          <a:chOff x="0" y="0"/>
          <a:chExt cx="0" cy="0"/>
        </a:xfrm>
      </p:grpSpPr>
      <p:sp>
        <p:nvSpPr>
          <p:cNvPr id="765" name="Title Text"/>
          <p:cNvSpPr txBox="1">
            <a:spLocks noGrp="1"/>
          </p:cNvSpPr>
          <p:nvPr>
            <p:ph type="title"/>
          </p:nvPr>
        </p:nvSpPr>
        <p:spPr>
          <a:xfrm>
            <a:off x="3457557" y="549627"/>
            <a:ext cx="17468886" cy="1432828"/>
          </a:xfrm>
          <a:prstGeom prst="rect">
            <a:avLst/>
          </a:prstGeom>
        </p:spPr>
        <p:txBody>
          <a:bodyPr lIns="82981" tIns="82981" rIns="82981" bIns="82981" anchor="ctr"/>
          <a:lstStyle>
            <a:lvl1pPr defTabSz="1940456">
              <a:lnSpc>
                <a:spcPct val="100000"/>
              </a:lnSpc>
              <a:defRPr sz="5800">
                <a:solidFill>
                  <a:srgbClr val="595959"/>
                </a:solidFill>
                <a:latin typeface="+mj-lt"/>
                <a:ea typeface="+mj-ea"/>
                <a:cs typeface="+mj-cs"/>
                <a:sym typeface="Montserrat Regular"/>
              </a:defRPr>
            </a:lvl1pPr>
          </a:lstStyle>
          <a:p>
            <a:r>
              <a:t>Title Text</a:t>
            </a:r>
          </a:p>
        </p:txBody>
      </p:sp>
      <p:sp>
        <p:nvSpPr>
          <p:cNvPr id="766" name="Body Level One…"/>
          <p:cNvSpPr txBox="1">
            <a:spLocks noGrp="1"/>
          </p:cNvSpPr>
          <p:nvPr>
            <p:ph type="body" sz="quarter" idx="1" hasCustomPrompt="1"/>
          </p:nvPr>
        </p:nvSpPr>
        <p:spPr>
          <a:xfrm>
            <a:off x="3457557" y="1982447"/>
            <a:ext cx="17468886" cy="1016644"/>
          </a:xfrm>
          <a:prstGeom prst="rect">
            <a:avLst/>
          </a:prstGeom>
        </p:spPr>
        <p:txBody>
          <a:bodyPr lIns="82981" tIns="82981" rIns="82981" bIns="82981"/>
          <a:lstStyle>
            <a:lvl1pPr marL="0" indent="0" defTabSz="1940456">
              <a:spcBef>
                <a:spcPts val="600"/>
              </a:spcBef>
              <a:buClrTx/>
              <a:buSzTx/>
              <a:buNone/>
              <a:defRPr sz="2800">
                <a:solidFill>
                  <a:srgbClr val="595959"/>
                </a:solidFill>
              </a:defRPr>
            </a:lvl1pPr>
            <a:lvl2pPr marL="868602" indent="-334078" defTabSz="1940456">
              <a:spcBef>
                <a:spcPts val="600"/>
              </a:spcBef>
              <a:buClrTx/>
              <a:buSzPct val="100000"/>
              <a:buChar char="–"/>
              <a:defRPr sz="2800">
                <a:solidFill>
                  <a:srgbClr val="595959"/>
                </a:solidFill>
              </a:defRPr>
            </a:lvl2pPr>
            <a:lvl3pPr marL="1425397" indent="-356350" defTabSz="1940456">
              <a:spcBef>
                <a:spcPts val="600"/>
              </a:spcBef>
              <a:buClrTx/>
              <a:buSzPct val="100000"/>
              <a:buChar char="•"/>
              <a:defRPr sz="2800">
                <a:solidFill>
                  <a:srgbClr val="595959"/>
                </a:solidFill>
              </a:defRPr>
            </a:lvl3pPr>
            <a:lvl4pPr marL="2043770" indent="-440195" defTabSz="1940456">
              <a:spcBef>
                <a:spcPts val="600"/>
              </a:spcBef>
              <a:buClrTx/>
              <a:buSzPct val="100000"/>
              <a:buChar char="–"/>
              <a:defRPr sz="2800">
                <a:solidFill>
                  <a:srgbClr val="595959"/>
                </a:solidFill>
              </a:defRPr>
            </a:lvl4pPr>
            <a:lvl5pPr marL="2578293" indent="-440195" defTabSz="1940456">
              <a:spcBef>
                <a:spcPts val="600"/>
              </a:spcBef>
              <a:buClrTx/>
              <a:buChar char="»"/>
              <a:defRPr sz="2800">
                <a:solidFill>
                  <a:srgbClr val="595959"/>
                </a:solidFill>
              </a:defRPr>
            </a:lvl5pPr>
          </a:lstStyle>
          <a:p>
            <a:r>
              <a:t>Subtitle</a:t>
            </a:r>
          </a:p>
          <a:p>
            <a:pPr lvl="1"/>
            <a:endParaRPr/>
          </a:p>
          <a:p>
            <a:pPr lvl="2"/>
            <a:endParaRPr/>
          </a:p>
          <a:p>
            <a:pPr lvl="3"/>
            <a:endParaRPr/>
          </a:p>
          <a:p>
            <a:pPr lvl="4"/>
            <a:endParaRPr/>
          </a:p>
        </p:txBody>
      </p:sp>
      <p:sp>
        <p:nvSpPr>
          <p:cNvPr id="767" name="Slide Number"/>
          <p:cNvSpPr txBox="1">
            <a:spLocks noGrp="1"/>
          </p:cNvSpPr>
          <p:nvPr>
            <p:ph type="sldNum" sz="quarter" idx="2"/>
          </p:nvPr>
        </p:nvSpPr>
        <p:spPr>
          <a:xfrm>
            <a:off x="20436580" y="12818945"/>
            <a:ext cx="489866" cy="534265"/>
          </a:xfrm>
          <a:prstGeom prst="rect">
            <a:avLst/>
          </a:prstGeom>
        </p:spPr>
        <p:txBody>
          <a:bodyPr lIns="82981" tIns="82981" rIns="82981" bIns="82981"/>
          <a:lstStyle>
            <a:lvl1pPr>
              <a:defRPr sz="2400">
                <a:solidFill>
                  <a:srgbClr val="888888"/>
                </a:solidFill>
                <a:latin typeface="+mj-lt"/>
                <a:ea typeface="+mj-ea"/>
                <a:cs typeface="+mj-cs"/>
                <a:sym typeface="Montserrat Regular"/>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7_Title Only">
    <p:bg>
      <p:bgPr>
        <a:gradFill flip="none" rotWithShape="1">
          <a:gsLst>
            <a:gs pos="0">
              <a:srgbClr val="FFFFFF"/>
            </a:gs>
            <a:gs pos="81000">
              <a:srgbClr val="F2F2F2"/>
            </a:gs>
            <a:gs pos="100000">
              <a:srgbClr val="F2F2F2"/>
            </a:gs>
          </a:gsLst>
          <a:lin ang="5400000" scaled="0"/>
        </a:gradFill>
        <a:effectLst/>
      </p:bgPr>
    </p:bg>
    <p:spTree>
      <p:nvGrpSpPr>
        <p:cNvPr id="1" name=""/>
        <p:cNvGrpSpPr/>
        <p:nvPr/>
      </p:nvGrpSpPr>
      <p:grpSpPr>
        <a:xfrm>
          <a:off x="0" y="0"/>
          <a:ext cx="0" cy="0"/>
          <a:chOff x="0" y="0"/>
          <a:chExt cx="0" cy="0"/>
        </a:xfrm>
      </p:grpSpPr>
      <p:sp>
        <p:nvSpPr>
          <p:cNvPr id="774" name="Title Text"/>
          <p:cNvSpPr txBox="1">
            <a:spLocks noGrp="1"/>
          </p:cNvSpPr>
          <p:nvPr>
            <p:ph type="title"/>
          </p:nvPr>
        </p:nvSpPr>
        <p:spPr>
          <a:xfrm>
            <a:off x="3457559" y="549630"/>
            <a:ext cx="10675430" cy="1423061"/>
          </a:xfrm>
          <a:prstGeom prst="rect">
            <a:avLst/>
          </a:prstGeom>
        </p:spPr>
        <p:txBody>
          <a:bodyPr lIns="82981" tIns="82981" rIns="82981" bIns="82981" anchor="ctr"/>
          <a:lstStyle>
            <a:lvl1pPr defTabSz="1940456">
              <a:lnSpc>
                <a:spcPct val="100000"/>
              </a:lnSpc>
              <a:defRPr sz="5600">
                <a:solidFill>
                  <a:srgbClr val="595959"/>
                </a:solidFill>
                <a:latin typeface="+mj-lt"/>
                <a:ea typeface="+mj-ea"/>
                <a:cs typeface="+mj-cs"/>
                <a:sym typeface="Montserrat Regular"/>
              </a:defRPr>
            </a:lvl1pPr>
          </a:lstStyle>
          <a:p>
            <a:r>
              <a:t>Title Text</a:t>
            </a:r>
          </a:p>
        </p:txBody>
      </p:sp>
      <p:sp>
        <p:nvSpPr>
          <p:cNvPr id="775" name="Body Level One…"/>
          <p:cNvSpPr txBox="1">
            <a:spLocks noGrp="1"/>
          </p:cNvSpPr>
          <p:nvPr>
            <p:ph type="body" sz="quarter" idx="1" hasCustomPrompt="1"/>
          </p:nvPr>
        </p:nvSpPr>
        <p:spPr>
          <a:xfrm>
            <a:off x="14395828" y="724734"/>
            <a:ext cx="6550833" cy="1067474"/>
          </a:xfrm>
          <a:prstGeom prst="rect">
            <a:avLst/>
          </a:prstGeom>
        </p:spPr>
        <p:txBody>
          <a:bodyPr lIns="82981" tIns="82981" rIns="82981" bIns="82981" anchor="ctr"/>
          <a:lstStyle>
            <a:lvl1pPr marL="0" indent="0" algn="r" defTabSz="1940456">
              <a:spcBef>
                <a:spcPts val="700"/>
              </a:spcBef>
              <a:buClrTx/>
              <a:buSzTx/>
              <a:buNone/>
              <a:defRPr sz="3000">
                <a:solidFill>
                  <a:srgbClr val="808080"/>
                </a:solidFill>
              </a:defRPr>
            </a:lvl1pPr>
            <a:lvl2pPr marL="892464" indent="-357939" algn="r" defTabSz="1940456">
              <a:spcBef>
                <a:spcPts val="700"/>
              </a:spcBef>
              <a:buClrTx/>
              <a:buSzPct val="100000"/>
              <a:buChar char="–"/>
              <a:defRPr sz="3000">
                <a:solidFill>
                  <a:srgbClr val="808080"/>
                </a:solidFill>
              </a:defRPr>
            </a:lvl2pPr>
            <a:lvl3pPr marL="1450850" indent="-381804" algn="r" defTabSz="1940456">
              <a:spcBef>
                <a:spcPts val="700"/>
              </a:spcBef>
              <a:buClrTx/>
              <a:buSzPct val="100000"/>
              <a:buChar char="•"/>
              <a:defRPr sz="3000">
                <a:solidFill>
                  <a:srgbClr val="808080"/>
                </a:solidFill>
              </a:defRPr>
            </a:lvl3pPr>
            <a:lvl4pPr marL="2075213" indent="-471640" algn="r" defTabSz="1940456">
              <a:spcBef>
                <a:spcPts val="700"/>
              </a:spcBef>
              <a:buClrTx/>
              <a:buSzPct val="100000"/>
              <a:buChar char="–"/>
              <a:defRPr sz="3000">
                <a:solidFill>
                  <a:srgbClr val="808080"/>
                </a:solidFill>
              </a:defRPr>
            </a:lvl4pPr>
            <a:lvl5pPr marL="2609736" indent="-471640" algn="r" defTabSz="1940456">
              <a:spcBef>
                <a:spcPts val="700"/>
              </a:spcBef>
              <a:buClrTx/>
              <a:buChar char="»"/>
              <a:defRPr sz="3000">
                <a:solidFill>
                  <a:srgbClr val="808080"/>
                </a:solidFill>
              </a:defRPr>
            </a:lvl5pPr>
          </a:lstStyle>
          <a:p>
            <a:r>
              <a:t>Breadcrumb 1 &gt; Breadcrumb 2</a:t>
            </a:r>
          </a:p>
          <a:p>
            <a:pPr lvl="1"/>
            <a:endParaRPr/>
          </a:p>
          <a:p>
            <a:pPr lvl="2"/>
            <a:endParaRPr/>
          </a:p>
          <a:p>
            <a:pPr lvl="3"/>
            <a:endParaRPr/>
          </a:p>
          <a:p>
            <a:pPr lvl="4"/>
            <a:endParaRPr/>
          </a:p>
        </p:txBody>
      </p:sp>
      <p:sp>
        <p:nvSpPr>
          <p:cNvPr id="776" name="Slide Number"/>
          <p:cNvSpPr txBox="1">
            <a:spLocks noGrp="1"/>
          </p:cNvSpPr>
          <p:nvPr>
            <p:ph type="sldNum" sz="quarter" idx="2"/>
          </p:nvPr>
        </p:nvSpPr>
        <p:spPr>
          <a:xfrm>
            <a:off x="20683819" y="12933677"/>
            <a:ext cx="1213121" cy="304801"/>
          </a:xfrm>
          <a:prstGeom prst="rect">
            <a:avLst/>
          </a:prstGeom>
          <a:gradFill>
            <a:gsLst>
              <a:gs pos="0">
                <a:srgbClr val="00476E"/>
              </a:gs>
              <a:gs pos="50000">
                <a:srgbClr val="00679F"/>
              </a:gs>
              <a:gs pos="100000">
                <a:srgbClr val="007BBE"/>
              </a:gs>
            </a:gsLst>
            <a:lin ang="18900000"/>
          </a:gradFill>
        </p:spPr>
        <p:txBody>
          <a:bodyPr wrap="square"/>
          <a:lstStyle>
            <a:lvl1pPr algn="ctr">
              <a:defRPr sz="2000">
                <a:solidFill>
                  <a:srgbClr val="FFFFFF"/>
                </a:solidFill>
                <a:latin typeface="+mj-lt"/>
                <a:ea typeface="+mj-ea"/>
                <a:cs typeface="+mj-cs"/>
                <a:sym typeface="Montserrat Regular"/>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ext Left Clipart Right">
    <p:bg>
      <p:bgPr>
        <a:solidFill>
          <a:srgbClr val="F2F2F2">
            <a:alpha val="50000"/>
          </a:srgbClr>
        </a:solidFill>
        <a:effectLst/>
      </p:bgPr>
    </p:bg>
    <p:spTree>
      <p:nvGrpSpPr>
        <p:cNvPr id="1" name=""/>
        <p:cNvGrpSpPr/>
        <p:nvPr/>
      </p:nvGrpSpPr>
      <p:grpSpPr>
        <a:xfrm>
          <a:off x="0" y="0"/>
          <a:ext cx="0" cy="0"/>
          <a:chOff x="0" y="0"/>
          <a:chExt cx="0" cy="0"/>
        </a:xfrm>
      </p:grpSpPr>
      <p:sp>
        <p:nvSpPr>
          <p:cNvPr id="783" name="Body Level One…"/>
          <p:cNvSpPr txBox="1">
            <a:spLocks noGrp="1"/>
          </p:cNvSpPr>
          <p:nvPr>
            <p:ph type="body" sz="quarter" idx="1" hasCustomPrompt="1"/>
          </p:nvPr>
        </p:nvSpPr>
        <p:spPr>
          <a:xfrm>
            <a:off x="3576627" y="2134945"/>
            <a:ext cx="6673882" cy="1524963"/>
          </a:xfrm>
          <a:prstGeom prst="rect">
            <a:avLst/>
          </a:prstGeom>
        </p:spPr>
        <p:txBody>
          <a:bodyPr lIns="82981" tIns="82981" rIns="82981" bIns="82981"/>
          <a:lstStyle>
            <a:lvl1pPr marL="710153" indent="-710153" defTabSz="1940456">
              <a:spcBef>
                <a:spcPts val="1500"/>
              </a:spcBef>
              <a:buClrTx/>
              <a:buSzPct val="100000"/>
              <a:buFont typeface="Montserrat Regular"/>
              <a:buChar char="•"/>
              <a:defRPr sz="6200">
                <a:latin typeface="Montserrat Bold"/>
                <a:ea typeface="Montserrat Bold"/>
                <a:cs typeface="Montserrat Bold"/>
                <a:sym typeface="Montserrat Bold"/>
              </a:defRPr>
            </a:lvl1pPr>
            <a:lvl2pPr marL="1274266" indent="-739742" defTabSz="1940456">
              <a:spcBef>
                <a:spcPts val="1500"/>
              </a:spcBef>
              <a:buClrTx/>
              <a:buSzPct val="100000"/>
              <a:buFont typeface="Montserrat Regular"/>
              <a:buChar char="–"/>
              <a:defRPr sz="6200">
                <a:latin typeface="Montserrat Bold"/>
                <a:ea typeface="Montserrat Bold"/>
                <a:cs typeface="Montserrat Bold"/>
                <a:sym typeface="Montserrat Bold"/>
              </a:defRPr>
            </a:lvl2pPr>
            <a:lvl3pPr marL="1858109" indent="-789062" defTabSz="1940456">
              <a:spcBef>
                <a:spcPts val="1500"/>
              </a:spcBef>
              <a:buClrTx/>
              <a:buSzPct val="100000"/>
              <a:buFont typeface="Montserrat Regular"/>
              <a:buChar char="•"/>
              <a:defRPr sz="6200">
                <a:latin typeface="Montserrat Bold"/>
                <a:ea typeface="Montserrat Bold"/>
                <a:cs typeface="Montserrat Bold"/>
                <a:sym typeface="Montserrat Bold"/>
              </a:defRPr>
            </a:lvl3pPr>
            <a:lvl4pPr marL="2578294" indent="-974721" defTabSz="1940456">
              <a:spcBef>
                <a:spcPts val="1500"/>
              </a:spcBef>
              <a:buClrTx/>
              <a:buSzPct val="100000"/>
              <a:buFont typeface="Montserrat Regular"/>
              <a:buChar char="–"/>
              <a:defRPr sz="6200">
                <a:latin typeface="Montserrat Bold"/>
                <a:ea typeface="Montserrat Bold"/>
                <a:cs typeface="Montserrat Bold"/>
                <a:sym typeface="Montserrat Bold"/>
              </a:defRPr>
            </a:lvl4pPr>
            <a:lvl5pPr marL="3112817" indent="-974722" defTabSz="1940456">
              <a:spcBef>
                <a:spcPts val="1500"/>
              </a:spcBef>
              <a:buClrTx/>
              <a:buFont typeface="Montserrat Regular"/>
              <a:buChar char="»"/>
              <a:defRPr sz="6200">
                <a:latin typeface="Montserrat Bold"/>
                <a:ea typeface="Montserrat Bold"/>
                <a:cs typeface="Montserrat Bold"/>
                <a:sym typeface="Montserrat Bold"/>
              </a:defRPr>
            </a:lvl5pPr>
          </a:lstStyle>
          <a:p>
            <a:r>
              <a:t>CLICK TO EDIT</a:t>
            </a:r>
          </a:p>
          <a:p>
            <a:pPr lvl="1"/>
            <a:endParaRPr/>
          </a:p>
          <a:p>
            <a:pPr lvl="2"/>
            <a:endParaRPr/>
          </a:p>
          <a:p>
            <a:pPr lvl="3"/>
            <a:endParaRPr/>
          </a:p>
          <a:p>
            <a:pPr lvl="4"/>
            <a:endParaRPr/>
          </a:p>
        </p:txBody>
      </p:sp>
      <p:sp>
        <p:nvSpPr>
          <p:cNvPr id="784" name="Slide Number"/>
          <p:cNvSpPr txBox="1">
            <a:spLocks noGrp="1"/>
          </p:cNvSpPr>
          <p:nvPr>
            <p:ph type="sldNum" sz="quarter" idx="2"/>
          </p:nvPr>
        </p:nvSpPr>
        <p:spPr>
          <a:xfrm>
            <a:off x="20436580" y="12818945"/>
            <a:ext cx="489866" cy="534265"/>
          </a:xfrm>
          <a:prstGeom prst="rect">
            <a:avLst/>
          </a:prstGeom>
        </p:spPr>
        <p:txBody>
          <a:bodyPr lIns="82981" tIns="82981" rIns="82981" bIns="82981"/>
          <a:lstStyle>
            <a:lvl1pPr>
              <a:defRPr sz="2400">
                <a:solidFill>
                  <a:srgbClr val="888888"/>
                </a:solidFill>
                <a:latin typeface="+mj-lt"/>
                <a:ea typeface="+mj-ea"/>
                <a:cs typeface="+mj-cs"/>
                <a:sym typeface="Montserrat Regular"/>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slidemodel2">
    <p:bg>
      <p:bgPr>
        <a:gradFill flip="none" rotWithShape="1">
          <a:gsLst>
            <a:gs pos="0">
              <a:srgbClr val="1181AE"/>
            </a:gs>
            <a:gs pos="55000">
              <a:srgbClr val="1181AE"/>
            </a:gs>
            <a:gs pos="100000">
              <a:srgbClr val="095474"/>
            </a:gs>
          </a:gsLst>
          <a:path path="circle">
            <a:fillToRect l="50000" t="50000" r="50000" b="50000"/>
          </a:path>
        </a:gradFill>
        <a:effectLst/>
      </p:bgPr>
    </p:bg>
    <p:spTree>
      <p:nvGrpSpPr>
        <p:cNvPr id="1" name=""/>
        <p:cNvGrpSpPr/>
        <p:nvPr/>
      </p:nvGrpSpPr>
      <p:grpSpPr>
        <a:xfrm>
          <a:off x="0" y="0"/>
          <a:ext cx="0" cy="0"/>
          <a:chOff x="0" y="0"/>
          <a:chExt cx="0" cy="0"/>
        </a:xfrm>
      </p:grpSpPr>
      <p:sp>
        <p:nvSpPr>
          <p:cNvPr id="791" name="SlideModel.com"/>
          <p:cNvSpPr txBox="1">
            <a:spLocks noGrp="1"/>
          </p:cNvSpPr>
          <p:nvPr>
            <p:ph type="title" hasCustomPrompt="1"/>
          </p:nvPr>
        </p:nvSpPr>
        <p:spPr>
          <a:xfrm>
            <a:off x="7611246" y="5744888"/>
            <a:ext cx="9444202" cy="1423062"/>
          </a:xfrm>
          <a:prstGeom prst="rect">
            <a:avLst/>
          </a:prstGeom>
        </p:spPr>
        <p:txBody>
          <a:bodyPr lIns="82981" tIns="82981" rIns="82981" bIns="82981" anchor="ctr"/>
          <a:lstStyle>
            <a:lvl1pPr algn="ctr" defTabSz="1940456">
              <a:lnSpc>
                <a:spcPct val="100000"/>
              </a:lnSpc>
              <a:defRPr sz="5600">
                <a:solidFill>
                  <a:srgbClr val="FFFFFF"/>
                </a:solidFill>
                <a:effectLst>
                  <a:outerShdw blurRad="38100" dist="38100" dir="2700000" rotWithShape="0">
                    <a:srgbClr val="000000">
                      <a:alpha val="43137"/>
                    </a:srgbClr>
                  </a:outerShdw>
                </a:effectLst>
                <a:latin typeface="+mj-lt"/>
                <a:ea typeface="+mj-ea"/>
                <a:cs typeface="+mj-cs"/>
                <a:sym typeface="Montserrat Regular"/>
              </a:defRPr>
            </a:lvl1pPr>
          </a:lstStyle>
          <a:p>
            <a:r>
              <a:t>SlideModel.com</a:t>
            </a:r>
          </a:p>
        </p:txBody>
      </p:sp>
      <p:sp>
        <p:nvSpPr>
          <p:cNvPr id="792" name="Slide Number"/>
          <p:cNvSpPr txBox="1">
            <a:spLocks noGrp="1"/>
          </p:cNvSpPr>
          <p:nvPr>
            <p:ph type="sldNum" sz="quarter" idx="2"/>
          </p:nvPr>
        </p:nvSpPr>
        <p:spPr>
          <a:xfrm>
            <a:off x="20436580" y="12818945"/>
            <a:ext cx="489866" cy="534265"/>
          </a:xfrm>
          <a:prstGeom prst="rect">
            <a:avLst/>
          </a:prstGeom>
        </p:spPr>
        <p:txBody>
          <a:bodyPr lIns="82981" tIns="82981" rIns="82981" bIns="82981"/>
          <a:lstStyle>
            <a:lvl1pPr>
              <a:defRPr sz="2400">
                <a:solidFill>
                  <a:srgbClr val="888888"/>
                </a:solidFill>
                <a:latin typeface="+mj-lt"/>
                <a:ea typeface="+mj-ea"/>
                <a:cs typeface="+mj-cs"/>
                <a:sym typeface="Montserrat Regular"/>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941F55-E934-9A4A-BAE7-C4905BDB508E}"/>
              </a:ext>
            </a:extLst>
          </p:cNvPr>
          <p:cNvSpPr>
            <a:spLocks noGrp="1"/>
          </p:cNvSpPr>
          <p:nvPr>
            <p:ph type="pic" sz="quarter" idx="10"/>
          </p:nvPr>
        </p:nvSpPr>
        <p:spPr>
          <a:xfrm>
            <a:off x="1073494" y="1126067"/>
            <a:ext cx="22139679" cy="11463867"/>
          </a:xfrm>
        </p:spPr>
        <p:txBody>
          <a:bodyPr/>
          <a:lstStyle/>
          <a:p>
            <a:endParaRPr lang="en-NO"/>
          </a:p>
        </p:txBody>
      </p:sp>
      <p:pic>
        <p:nvPicPr>
          <p:cNvPr id="9" name="Picture 7" descr="Picture 7">
            <a:extLst>
              <a:ext uri="{FF2B5EF4-FFF2-40B4-BE49-F238E27FC236}">
                <a16:creationId xmlns:a16="http://schemas.microsoft.com/office/drawing/2014/main" id="{7C6864B5-7814-024D-BD97-4EA2025CFA04}"/>
              </a:ext>
            </a:extLst>
          </p:cNvPr>
          <p:cNvPicPr>
            <a:picLocks noChangeAspect="1"/>
          </p:cNvPicPr>
          <p:nvPr userDrawn="1"/>
        </p:nvPicPr>
        <p:blipFill>
          <a:blip r:embed="rId2"/>
          <a:srcRect l="25125" t="6325" r="23569" b="26168"/>
          <a:stretch>
            <a:fillRect/>
          </a:stretch>
        </p:blipFill>
        <p:spPr>
          <a:xfrm>
            <a:off x="1073494" y="12745366"/>
            <a:ext cx="425276" cy="559573"/>
          </a:xfrm>
          <a:prstGeom prst="rect">
            <a:avLst/>
          </a:prstGeom>
          <a:ln w="12700">
            <a:miter lim="400000"/>
          </a:ln>
        </p:spPr>
      </p:pic>
      <p:sp>
        <p:nvSpPr>
          <p:cNvPr id="10" name="Title 8">
            <a:extLst>
              <a:ext uri="{FF2B5EF4-FFF2-40B4-BE49-F238E27FC236}">
                <a16:creationId xmlns:a16="http://schemas.microsoft.com/office/drawing/2014/main" id="{B525F478-6F43-C04E-AC21-D58B69E6EC74}"/>
              </a:ext>
            </a:extLst>
          </p:cNvPr>
          <p:cNvSpPr>
            <a:spLocks noGrp="1"/>
          </p:cNvSpPr>
          <p:nvPr>
            <p:ph type="title"/>
          </p:nvPr>
        </p:nvSpPr>
        <p:spPr>
          <a:xfrm>
            <a:off x="7034974" y="5525442"/>
            <a:ext cx="10314053" cy="2665117"/>
          </a:xfrm>
        </p:spPr>
        <p:txBody>
          <a:bodyPr>
            <a:noAutofit/>
          </a:bodyPr>
          <a:lstStyle>
            <a:lvl1pPr algn="ctr">
              <a:defRPr sz="8800" b="1" i="0">
                <a:solidFill>
                  <a:srgbClr val="2E2E2A"/>
                </a:solidFill>
                <a:latin typeface="Hind" panose="02000000000000000000" pitchFamily="2" charset="77"/>
                <a:cs typeface="Hind" panose="02000000000000000000" pitchFamily="2" charset="77"/>
              </a:defRPr>
            </a:lvl1pPr>
          </a:lstStyle>
          <a:p>
            <a:r>
              <a:rPr lang="en-GB"/>
              <a:t>Click to edit Master title style</a:t>
            </a:r>
            <a:endParaRPr lang="en-NO"/>
          </a:p>
        </p:txBody>
      </p:sp>
    </p:spTree>
    <p:extLst>
      <p:ext uri="{BB962C8B-B14F-4D97-AF65-F5344CB8AC3E}">
        <p14:creationId xmlns:p14="http://schemas.microsoft.com/office/powerpoint/2010/main" val="29078990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85126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Bullet Content without subtille ">
    <p:spTree>
      <p:nvGrpSpPr>
        <p:cNvPr id="1" name=""/>
        <p:cNvGrpSpPr/>
        <p:nvPr/>
      </p:nvGrpSpPr>
      <p:grpSpPr>
        <a:xfrm>
          <a:off x="0" y="0"/>
          <a:ext cx="0" cy="0"/>
          <a:chOff x="0" y="0"/>
          <a:chExt cx="0" cy="0"/>
        </a:xfrm>
      </p:grpSpPr>
      <p:sp>
        <p:nvSpPr>
          <p:cNvPr id="113"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114"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115"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116"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117"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118" name="Body Level One…"/>
          <p:cNvSpPr txBox="1">
            <a:spLocks noGrp="1"/>
          </p:cNvSpPr>
          <p:nvPr>
            <p:ph type="body" idx="1"/>
          </p:nvPr>
        </p:nvSpPr>
        <p:spPr>
          <a:xfrm>
            <a:off x="3173183" y="1956547"/>
            <a:ext cx="18035092" cy="10145808"/>
          </a:xfrm>
          <a:prstGeom prst="rect">
            <a:avLst/>
          </a:prstGeom>
        </p:spPr>
        <p:txBody>
          <a:bodyPr/>
          <a:lstStyle>
            <a:lvl1pPr marL="300000" indent="-300000">
              <a:buFont typeface="Montserrat Regular"/>
            </a:lvl1pPr>
            <a:lvl2pPr marL="630975" indent="-361950">
              <a:buFont typeface="Montserrat Regular"/>
            </a:lvl2pPr>
            <a:lvl3pPr marL="81097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119" name="TextBox 5"/>
          <p:cNvSpPr txBox="1"/>
          <p:nvPr/>
        </p:nvSpPr>
        <p:spPr>
          <a:xfrm>
            <a:off x="19302183" y="12565314"/>
            <a:ext cx="1906093" cy="228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p>
            <a:pPr algn="r">
              <a:defRPr sz="1400" spc="175">
                <a:solidFill>
                  <a:srgbClr val="3A5357"/>
                </a:solidFill>
              </a:defRPr>
            </a:pPr>
            <a:r>
              <a:t>C</a:t>
            </a:r>
            <a:r>
              <a:rPr sz="1000" spc="166"/>
              <a:t>ORPORATE</a:t>
            </a:r>
            <a:r>
              <a:t> F</a:t>
            </a:r>
            <a:r>
              <a:rPr sz="1000" spc="166"/>
              <a:t>INANCE</a:t>
            </a:r>
          </a:p>
        </p:txBody>
      </p:sp>
      <p:sp>
        <p:nvSpPr>
          <p:cNvPr id="120"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Header and bullet contet without subtitle">
    <p:spTree>
      <p:nvGrpSpPr>
        <p:cNvPr id="1" name=""/>
        <p:cNvGrpSpPr/>
        <p:nvPr/>
      </p:nvGrpSpPr>
      <p:grpSpPr>
        <a:xfrm>
          <a:off x="0" y="0"/>
          <a:ext cx="0" cy="0"/>
          <a:chOff x="0" y="0"/>
          <a:chExt cx="0" cy="0"/>
        </a:xfrm>
      </p:grpSpPr>
      <p:sp>
        <p:nvSpPr>
          <p:cNvPr id="141"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142"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143"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144"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145" name="Straight Connector 12"/>
          <p:cNvSpPr/>
          <p:nvPr/>
        </p:nvSpPr>
        <p:spPr>
          <a:xfrm>
            <a:off x="3173180" y="2871371"/>
            <a:ext cx="18035097" cy="1"/>
          </a:xfrm>
          <a:prstGeom prst="line">
            <a:avLst/>
          </a:prstGeom>
          <a:solidFill>
            <a:srgbClr val="FFFFFF"/>
          </a:solidFill>
          <a:ln w="3175">
            <a:solidFill>
              <a:srgbClr val="868889"/>
            </a:solidFill>
          </a:ln>
        </p:spPr>
        <p:txBody>
          <a:bodyPr lIns="45718" tIns="45718" rIns="45718" bIns="45718"/>
          <a:lstStyle/>
          <a:p>
            <a:endParaRPr/>
          </a:p>
        </p:txBody>
      </p:sp>
      <p:sp>
        <p:nvSpPr>
          <p:cNvPr id="146" name="Body Level One…"/>
          <p:cNvSpPr txBox="1">
            <a:spLocks noGrp="1"/>
          </p:cNvSpPr>
          <p:nvPr>
            <p:ph type="body" sz="quarter" idx="1" hasCustomPrompt="1"/>
          </p:nvPr>
        </p:nvSpPr>
        <p:spPr>
          <a:xfrm>
            <a:off x="3173183" y="1956547"/>
            <a:ext cx="18035411" cy="896155"/>
          </a:xfrm>
          <a:prstGeom prst="rect">
            <a:avLst/>
          </a:prstGeom>
        </p:spPr>
        <p:txBody>
          <a:bodyPr anchor="b"/>
          <a:lstStyle>
            <a:lvl1pPr marL="0" indent="0" algn="ctr">
              <a:spcBef>
                <a:spcPts val="0"/>
              </a:spcBef>
              <a:buClrTx/>
              <a:buSzTx/>
              <a:buNone/>
              <a:defRPr sz="2400">
                <a:latin typeface="Montserrat Bold"/>
                <a:ea typeface="Montserrat Bold"/>
                <a:cs typeface="Montserrat Bold"/>
                <a:sym typeface="Montserrat Bold"/>
              </a:defRPr>
            </a:lvl1pPr>
            <a:lvl2pPr marL="361950" indent="-361950" algn="ctr">
              <a:spcBef>
                <a:spcPts val="0"/>
              </a:spcBef>
              <a:buClrTx/>
              <a:defRPr sz="2400">
                <a:latin typeface="Montserrat Bold"/>
                <a:ea typeface="Montserrat Bold"/>
                <a:cs typeface="Montserrat Bold"/>
                <a:sym typeface="Montserrat Bold"/>
              </a:defRPr>
            </a:lvl2pPr>
            <a:lvl3pPr marL="703362" indent="-434338" algn="ctr">
              <a:spcBef>
                <a:spcPts val="0"/>
              </a:spcBef>
              <a:buClrTx/>
              <a:defRPr sz="2400">
                <a:latin typeface="Montserrat Bold"/>
                <a:ea typeface="Montserrat Bold"/>
                <a:cs typeface="Montserrat Bold"/>
                <a:sym typeface="Montserrat Bold"/>
              </a:defRPr>
            </a:lvl3pPr>
            <a:lvl4pPr marL="973365" indent="-434340" algn="ctr">
              <a:spcBef>
                <a:spcPts val="0"/>
              </a:spcBef>
              <a:buClrTx/>
              <a:defRPr sz="2400">
                <a:latin typeface="Montserrat Bold"/>
                <a:ea typeface="Montserrat Bold"/>
                <a:cs typeface="Montserrat Bold"/>
                <a:sym typeface="Montserrat Bold"/>
              </a:defRPr>
            </a:lvl4pPr>
            <a:lvl5pPr marL="1756185" indent="-236721" algn="ctr">
              <a:spcBef>
                <a:spcPts val="0"/>
              </a:spcBef>
              <a:buClrTx/>
              <a:defRPr sz="2400">
                <a:latin typeface="Montserrat Bold"/>
                <a:ea typeface="Montserrat Bold"/>
                <a:cs typeface="Montserrat Bold"/>
                <a:sym typeface="Montserrat Bold"/>
              </a:defRPr>
            </a:lvl5pPr>
          </a:lstStyle>
          <a:p>
            <a:r>
              <a:t>Heading</a:t>
            </a:r>
          </a:p>
          <a:p>
            <a:pPr lvl="1"/>
            <a:endParaRPr/>
          </a:p>
          <a:p>
            <a:pPr lvl="2"/>
            <a:endParaRPr/>
          </a:p>
          <a:p>
            <a:pPr lvl="3"/>
            <a:endParaRPr/>
          </a:p>
          <a:p>
            <a:pPr lvl="4"/>
            <a:endParaRPr/>
          </a:p>
        </p:txBody>
      </p:sp>
      <p:sp>
        <p:nvSpPr>
          <p:cNvPr id="147"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148" name="TextBox 9"/>
          <p:cNvSpPr txBox="1"/>
          <p:nvPr/>
        </p:nvSpPr>
        <p:spPr>
          <a:xfrm>
            <a:off x="19302183" y="12565314"/>
            <a:ext cx="1906093" cy="228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p>
            <a:pPr algn="r">
              <a:defRPr sz="1400" spc="175">
                <a:solidFill>
                  <a:srgbClr val="3A5357"/>
                </a:solidFill>
              </a:defRPr>
            </a:pPr>
            <a:r>
              <a:t>C</a:t>
            </a:r>
            <a:r>
              <a:rPr sz="1000" spc="166"/>
              <a:t>ORPORATE</a:t>
            </a:r>
            <a:r>
              <a:t> F</a:t>
            </a:r>
            <a:r>
              <a:rPr sz="1000" spc="166"/>
              <a:t>INANCE</a:t>
            </a:r>
          </a:p>
        </p:txBody>
      </p:sp>
      <p:sp>
        <p:nvSpPr>
          <p:cNvPr id="149"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Header and contet without subtitle">
    <p:spTree>
      <p:nvGrpSpPr>
        <p:cNvPr id="1" name=""/>
        <p:cNvGrpSpPr/>
        <p:nvPr/>
      </p:nvGrpSpPr>
      <p:grpSpPr>
        <a:xfrm>
          <a:off x="0" y="0"/>
          <a:ext cx="0" cy="0"/>
          <a:chOff x="0" y="0"/>
          <a:chExt cx="0" cy="0"/>
        </a:xfrm>
      </p:grpSpPr>
      <p:sp>
        <p:nvSpPr>
          <p:cNvPr id="156"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157"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158"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159"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160" name="Body Level One…"/>
          <p:cNvSpPr txBox="1">
            <a:spLocks noGrp="1"/>
          </p:cNvSpPr>
          <p:nvPr>
            <p:ph type="body" idx="1" hasCustomPrompt="1"/>
          </p:nvPr>
        </p:nvSpPr>
        <p:spPr>
          <a:xfrm>
            <a:off x="3173183" y="2947016"/>
            <a:ext cx="18035092" cy="9155339"/>
          </a:xfrm>
          <a:prstGeom prst="rect">
            <a:avLst/>
          </a:prstGeom>
        </p:spPr>
        <p:txBody>
          <a:bodyPr/>
          <a:lstStyle>
            <a:lvl1pPr marL="0" indent="0">
              <a:spcBef>
                <a:spcPts val="2100"/>
              </a:spcBef>
              <a:buClrTx/>
              <a:buSzTx/>
              <a:buNone/>
              <a:defRPr>
                <a:latin typeface="Montserrat Bold"/>
                <a:ea typeface="Montserrat Bold"/>
                <a:cs typeface="Montserrat Bold"/>
                <a:sym typeface="Montserrat Bold"/>
              </a:defRPr>
            </a:lvl1pPr>
            <a:lvl2pPr marL="301625" indent="-301625">
              <a:spcBef>
                <a:spcPts val="2100"/>
              </a:spcBef>
              <a:buClrTx/>
              <a:defRPr>
                <a:latin typeface="Montserrat Bold"/>
                <a:ea typeface="Montserrat Bold"/>
                <a:cs typeface="Montserrat Bold"/>
                <a:sym typeface="Montserrat Bold"/>
              </a:defRPr>
            </a:lvl2pPr>
            <a:lvl3pPr marL="630975">
              <a:spcBef>
                <a:spcPts val="2100"/>
              </a:spcBef>
              <a:buClrTx/>
              <a:defRPr>
                <a:latin typeface="Montserrat Bold"/>
                <a:ea typeface="Montserrat Bold"/>
                <a:cs typeface="Montserrat Bold"/>
                <a:sym typeface="Montserrat Bold"/>
              </a:defRPr>
            </a:lvl3pPr>
            <a:lvl4pPr marL="900000" indent="-360000">
              <a:spcBef>
                <a:spcPts val="2100"/>
              </a:spcBef>
              <a:buClrTx/>
              <a:defRPr>
                <a:latin typeface="Montserrat Bold"/>
                <a:ea typeface="Montserrat Bold"/>
                <a:cs typeface="Montserrat Bold"/>
                <a:sym typeface="Montserrat Bold"/>
              </a:defRPr>
            </a:lvl4pPr>
            <a:lvl5pPr>
              <a:spcBef>
                <a:spcPts val="2100"/>
              </a:spcBef>
              <a:buClrTx/>
              <a:defRPr>
                <a:latin typeface="Montserrat Bold"/>
                <a:ea typeface="Montserrat Bold"/>
                <a:cs typeface="Montserrat Bold"/>
                <a:sym typeface="Montserrat Bold"/>
              </a:defRPr>
            </a:lvl5pPr>
          </a:lstStyle>
          <a:p>
            <a:r>
              <a:t>Running text</a:t>
            </a:r>
          </a:p>
          <a:p>
            <a:pPr lvl="1"/>
            <a:endParaRPr/>
          </a:p>
          <a:p>
            <a:pPr lvl="2"/>
            <a:endParaRPr/>
          </a:p>
          <a:p>
            <a:pPr lvl="3"/>
            <a:endParaRPr/>
          </a:p>
          <a:p>
            <a:pPr lvl="4"/>
            <a:endParaRPr/>
          </a:p>
        </p:txBody>
      </p:sp>
      <p:sp>
        <p:nvSpPr>
          <p:cNvPr id="161" name="Straight Connector 12"/>
          <p:cNvSpPr/>
          <p:nvPr/>
        </p:nvSpPr>
        <p:spPr>
          <a:xfrm>
            <a:off x="3173180" y="2871371"/>
            <a:ext cx="18035097" cy="1"/>
          </a:xfrm>
          <a:prstGeom prst="line">
            <a:avLst/>
          </a:prstGeom>
          <a:solidFill>
            <a:srgbClr val="FFFFFF"/>
          </a:solidFill>
          <a:ln w="3175">
            <a:solidFill>
              <a:srgbClr val="868889"/>
            </a:solidFill>
          </a:ln>
        </p:spPr>
        <p:txBody>
          <a:bodyPr lIns="45718" tIns="45718" rIns="45718" bIns="45718"/>
          <a:lstStyle/>
          <a:p>
            <a:endParaRPr/>
          </a:p>
        </p:txBody>
      </p:sp>
      <p:sp>
        <p:nvSpPr>
          <p:cNvPr id="162"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163" name="TextBox 11"/>
          <p:cNvSpPr txBox="1"/>
          <p:nvPr/>
        </p:nvSpPr>
        <p:spPr>
          <a:xfrm>
            <a:off x="19302183" y="12565314"/>
            <a:ext cx="1906093" cy="228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p>
            <a:pPr algn="r">
              <a:defRPr sz="1400" spc="175">
                <a:solidFill>
                  <a:srgbClr val="3A5357"/>
                </a:solidFill>
              </a:defRPr>
            </a:pPr>
            <a:r>
              <a:t>C</a:t>
            </a:r>
            <a:r>
              <a:rPr sz="1000" spc="166"/>
              <a:t>ORPORATE</a:t>
            </a:r>
            <a:r>
              <a:t> F</a:t>
            </a:r>
            <a:r>
              <a:rPr sz="1000" spc="166"/>
              <a:t>INANCE</a:t>
            </a:r>
          </a:p>
        </p:txBody>
      </p:sp>
      <p:sp>
        <p:nvSpPr>
          <p:cNvPr id="164"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wo Colums-wide without subtitle">
    <p:spTree>
      <p:nvGrpSpPr>
        <p:cNvPr id="1" name=""/>
        <p:cNvGrpSpPr/>
        <p:nvPr/>
      </p:nvGrpSpPr>
      <p:grpSpPr>
        <a:xfrm>
          <a:off x="0" y="0"/>
          <a:ext cx="0" cy="0"/>
          <a:chOff x="0" y="0"/>
          <a:chExt cx="0" cy="0"/>
        </a:xfrm>
      </p:grpSpPr>
      <p:sp>
        <p:nvSpPr>
          <p:cNvPr id="171" name="Line 6"/>
          <p:cNvSpPr/>
          <p:nvPr/>
        </p:nvSpPr>
        <p:spPr>
          <a:xfrm>
            <a:off x="3173180" y="1606896"/>
            <a:ext cx="18035097" cy="2883"/>
          </a:xfrm>
          <a:prstGeom prst="line">
            <a:avLst/>
          </a:prstGeom>
          <a:ln w="25400">
            <a:solidFill>
              <a:srgbClr val="124046"/>
            </a:solidFill>
          </a:ln>
        </p:spPr>
        <p:txBody>
          <a:bodyPr lIns="45718" tIns="45718" rIns="45718" bIns="45718"/>
          <a:lstStyle/>
          <a:p>
            <a:endParaRPr/>
          </a:p>
        </p:txBody>
      </p:sp>
      <p:sp>
        <p:nvSpPr>
          <p:cNvPr id="172" name="Line 6"/>
          <p:cNvSpPr/>
          <p:nvPr/>
        </p:nvSpPr>
        <p:spPr>
          <a:xfrm>
            <a:off x="3173180" y="12840441"/>
            <a:ext cx="18035097" cy="2882"/>
          </a:xfrm>
          <a:prstGeom prst="line">
            <a:avLst/>
          </a:prstGeom>
          <a:ln w="25400">
            <a:solidFill>
              <a:srgbClr val="124046"/>
            </a:solidFill>
          </a:ln>
        </p:spPr>
        <p:txBody>
          <a:bodyPr lIns="45718" tIns="45718" rIns="45718" bIns="45718"/>
          <a:lstStyle/>
          <a:p>
            <a:endParaRPr/>
          </a:p>
        </p:txBody>
      </p:sp>
      <p:sp>
        <p:nvSpPr>
          <p:cNvPr id="173" name="Datumsplatzhalter 2"/>
          <p:cNvSpPr txBox="1"/>
          <p:nvPr/>
        </p:nvSpPr>
        <p:spPr>
          <a:xfrm>
            <a:off x="18724477" y="12991138"/>
            <a:ext cx="2213004" cy="1905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spAutoFit/>
          </a:bodyPr>
          <a:lstStyle>
            <a:lvl1pPr algn="r">
              <a:defRPr sz="1200">
                <a:solidFill>
                  <a:srgbClr val="124046"/>
                </a:solidFill>
              </a:defRPr>
            </a:lvl1pPr>
          </a:lstStyle>
          <a:p>
            <a:r>
              <a:t>January 28, 2021 |</a:t>
            </a:r>
          </a:p>
        </p:txBody>
      </p:sp>
      <p:pic>
        <p:nvPicPr>
          <p:cNvPr id="174" name="Picture 7" descr="Picture 7"/>
          <p:cNvPicPr>
            <a:picLocks noChangeAspect="1"/>
          </p:cNvPicPr>
          <p:nvPr/>
        </p:nvPicPr>
        <p:blipFill>
          <a:blip r:embed="rId2"/>
          <a:srcRect l="25125" t="6325" r="23569" b="26168"/>
          <a:stretch>
            <a:fillRect/>
          </a:stretch>
        </p:blipFill>
        <p:spPr>
          <a:xfrm>
            <a:off x="3233896" y="12958657"/>
            <a:ext cx="366858" cy="482707"/>
          </a:xfrm>
          <a:prstGeom prst="rect">
            <a:avLst/>
          </a:prstGeom>
          <a:ln w="12700">
            <a:miter lim="400000"/>
          </a:ln>
        </p:spPr>
      </p:pic>
      <p:sp>
        <p:nvSpPr>
          <p:cNvPr id="175" name="Body Level One…"/>
          <p:cNvSpPr txBox="1">
            <a:spLocks noGrp="1"/>
          </p:cNvSpPr>
          <p:nvPr>
            <p:ph type="body" sz="half" idx="1"/>
          </p:nvPr>
        </p:nvSpPr>
        <p:spPr>
          <a:xfrm>
            <a:off x="3173183" y="2945559"/>
            <a:ext cx="8703893" cy="9156795"/>
          </a:xfrm>
          <a:prstGeom prst="rect">
            <a:avLst/>
          </a:prstGeom>
        </p:spPr>
        <p:txBody>
          <a:bodyPr/>
          <a:lstStyle>
            <a:lvl1pPr marL="300000" indent="-300000">
              <a:buFont typeface="Montserrat Regular"/>
            </a:lvl1pPr>
            <a:lvl2pPr marL="630975" indent="-361950">
              <a:buFont typeface="Montserrat Regular"/>
            </a:lvl2pPr>
            <a:lvl3pPr marL="810975">
              <a:buFont typeface="Montserrat Regular"/>
            </a:lvl3pPr>
            <a:lvl4pPr>
              <a:buFont typeface="Montserrat Regular"/>
            </a:lvl4pPr>
            <a:lvl5pPr>
              <a:buFont typeface="Montserrat Regular"/>
            </a:lvl5pPr>
          </a:lstStyle>
          <a:p>
            <a:r>
              <a:t>Body Level One</a:t>
            </a:r>
          </a:p>
          <a:p>
            <a:pPr lvl="1"/>
            <a:r>
              <a:t>Body Level Two</a:t>
            </a:r>
          </a:p>
          <a:p>
            <a:pPr lvl="2"/>
            <a:r>
              <a:t>Body Level Three</a:t>
            </a:r>
          </a:p>
          <a:p>
            <a:pPr lvl="3"/>
            <a:r>
              <a:t>Body Level Four</a:t>
            </a:r>
          </a:p>
          <a:p>
            <a:pPr lvl="4"/>
            <a:r>
              <a:t>Body Level Five</a:t>
            </a:r>
          </a:p>
        </p:txBody>
      </p:sp>
      <p:sp>
        <p:nvSpPr>
          <p:cNvPr id="176" name="Straight Connector 22"/>
          <p:cNvSpPr/>
          <p:nvPr/>
        </p:nvSpPr>
        <p:spPr>
          <a:xfrm>
            <a:off x="3173182" y="2871371"/>
            <a:ext cx="8690827" cy="1"/>
          </a:xfrm>
          <a:prstGeom prst="line">
            <a:avLst/>
          </a:prstGeom>
          <a:solidFill>
            <a:srgbClr val="FFFFFF"/>
          </a:solidFill>
          <a:ln w="3175">
            <a:solidFill>
              <a:srgbClr val="868889"/>
            </a:solidFill>
          </a:ln>
        </p:spPr>
        <p:txBody>
          <a:bodyPr lIns="45718" tIns="45718" rIns="45718" bIns="45718"/>
          <a:lstStyle/>
          <a:p>
            <a:endParaRPr/>
          </a:p>
        </p:txBody>
      </p:sp>
      <p:sp>
        <p:nvSpPr>
          <p:cNvPr id="177" name="Straight Connector 23"/>
          <p:cNvSpPr/>
          <p:nvPr/>
        </p:nvSpPr>
        <p:spPr>
          <a:xfrm>
            <a:off x="12517452" y="2871371"/>
            <a:ext cx="8686474" cy="1"/>
          </a:xfrm>
          <a:prstGeom prst="line">
            <a:avLst/>
          </a:prstGeom>
          <a:solidFill>
            <a:srgbClr val="FFFFFF"/>
          </a:solidFill>
          <a:ln w="3175">
            <a:solidFill>
              <a:srgbClr val="868889"/>
            </a:solidFill>
          </a:ln>
        </p:spPr>
        <p:txBody>
          <a:bodyPr lIns="45718" tIns="45718" rIns="45718" bIns="45718"/>
          <a:lstStyle/>
          <a:p>
            <a:endParaRPr/>
          </a:p>
        </p:txBody>
      </p:sp>
      <p:sp>
        <p:nvSpPr>
          <p:cNvPr id="178" name="Headline"/>
          <p:cNvSpPr txBox="1">
            <a:spLocks noGrp="1"/>
          </p:cNvSpPr>
          <p:nvPr>
            <p:ph type="title" hasCustomPrompt="1"/>
          </p:nvPr>
        </p:nvSpPr>
        <p:spPr>
          <a:xfrm>
            <a:off x="3173183" y="1046"/>
            <a:ext cx="18035092" cy="1599897"/>
          </a:xfrm>
          <a:prstGeom prst="rect">
            <a:avLst/>
          </a:prstGeom>
        </p:spPr>
        <p:txBody>
          <a:bodyPr/>
          <a:lstStyle/>
          <a:p>
            <a:r>
              <a:t>Headline</a:t>
            </a:r>
          </a:p>
        </p:txBody>
      </p:sp>
      <p:sp>
        <p:nvSpPr>
          <p:cNvPr id="179" name="TextBox 14"/>
          <p:cNvSpPr txBox="1"/>
          <p:nvPr/>
        </p:nvSpPr>
        <p:spPr>
          <a:xfrm>
            <a:off x="19302183" y="12565314"/>
            <a:ext cx="1906093" cy="2286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p>
            <a:pPr algn="r">
              <a:defRPr sz="1400" spc="175">
                <a:solidFill>
                  <a:srgbClr val="3A5357"/>
                </a:solidFill>
              </a:defRPr>
            </a:pPr>
            <a:r>
              <a:t>C</a:t>
            </a:r>
            <a:r>
              <a:rPr sz="1000" spc="166"/>
              <a:t>ORPORATE</a:t>
            </a:r>
            <a:r>
              <a:t> F</a:t>
            </a:r>
            <a:r>
              <a:rPr sz="1000" spc="166"/>
              <a:t>INANCE</a:t>
            </a:r>
          </a:p>
        </p:txBody>
      </p:sp>
      <p:sp>
        <p:nvSpPr>
          <p:cNvPr id="180" name="Slide Number"/>
          <p:cNvSpPr txBox="1">
            <a:spLocks noGrp="1"/>
          </p:cNvSpPr>
          <p:nvPr>
            <p:ph type="sldNum" sz="quarter" idx="2"/>
          </p:nvPr>
        </p:nvSpPr>
        <p:spPr>
          <a:xfrm>
            <a:off x="21044773" y="12991138"/>
            <a:ext cx="175007" cy="1905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ags" Target="../tags/tag2.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oleObject" Target="../embeddings/oleObject1.bin"/><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C166604-0E30-4F5B-BDE3-F843638D9E68}"/>
              </a:ext>
            </a:extLst>
          </p:cNvPr>
          <p:cNvGraphicFramePr>
            <a:graphicFrameLocks noChangeAspect="1"/>
          </p:cNvGraphicFramePr>
          <p:nvPr userDrawn="1">
            <p:custDataLst>
              <p:tags r:id="rId58"/>
            </p:custDataLst>
            <p:extLst>
              <p:ext uri="{D42A27DB-BD31-4B8C-83A1-F6EECF244321}">
                <p14:modId xmlns:p14="http://schemas.microsoft.com/office/powerpoint/2010/main" val="1698763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592" imgH="591" progId="TCLayout.ActiveDocument.1">
                  <p:embed/>
                </p:oleObj>
              </mc:Choice>
              <mc:Fallback>
                <p:oleObj name="think-cell Slide" r:id="rId59" imgW="592" imgH="591" progId="TCLayout.ActiveDocument.1">
                  <p:embed/>
                  <p:pic>
                    <p:nvPicPr>
                      <p:cNvPr id="5" name="Object 4" hidden="1">
                        <a:extLst>
                          <a:ext uri="{FF2B5EF4-FFF2-40B4-BE49-F238E27FC236}">
                            <a16:creationId xmlns:a16="http://schemas.microsoft.com/office/drawing/2014/main" id="{7C166604-0E30-4F5B-BDE3-F843638D9E68}"/>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sp>
        <p:nvSpPr>
          <p:cNvPr id="2" name="Headline"/>
          <p:cNvSpPr txBox="1">
            <a:spLocks noGrp="1"/>
          </p:cNvSpPr>
          <p:nvPr>
            <p:ph type="title" hasCustomPrompt="1"/>
          </p:nvPr>
        </p:nvSpPr>
        <p:spPr>
          <a:xfrm>
            <a:off x="861947" y="1048"/>
            <a:ext cx="22656914" cy="1598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344" tIns="65344" rIns="65344" bIns="65344" anchor="b">
            <a:normAutofit/>
          </a:bodyPr>
          <a:lstStyle/>
          <a:p>
            <a:r>
              <a:t>Headline</a:t>
            </a:r>
          </a:p>
        </p:txBody>
      </p:sp>
      <p:sp>
        <p:nvSpPr>
          <p:cNvPr id="3" name="Body Level One…"/>
          <p:cNvSpPr txBox="1">
            <a:spLocks noGrp="1"/>
          </p:cNvSpPr>
          <p:nvPr>
            <p:ph type="body" idx="1"/>
          </p:nvPr>
        </p:nvSpPr>
        <p:spPr>
          <a:xfrm>
            <a:off x="861947" y="2305207"/>
            <a:ext cx="22656914" cy="9733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344" tIns="65344" rIns="65344" bIns="6534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7300194" y="12617450"/>
            <a:ext cx="175007" cy="190501"/>
          </a:xfrm>
          <a:prstGeom prst="rect">
            <a:avLst/>
          </a:prstGeom>
          <a:ln w="12700">
            <a:miter lim="400000"/>
          </a:ln>
        </p:spPr>
        <p:txBody>
          <a:bodyPr wrap="none" lIns="0" tIns="0" rIns="0" bIns="0" anchor="ctr">
            <a:spAutoFit/>
          </a:bodyPr>
          <a:lstStyle>
            <a:lvl1pPr algn="r">
              <a:defRPr sz="1200">
                <a:solidFill>
                  <a:srgbClr val="124046"/>
                </a:solidFill>
                <a:latin typeface="Montserrat Bold"/>
                <a:ea typeface="Montserrat Bold"/>
                <a:cs typeface="Montserrat Bold"/>
                <a:sym typeface="Montserrat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2" r:id="rId48"/>
    <p:sldLayoutId id="2147483703" r:id="rId49"/>
    <p:sldLayoutId id="2147483706" r:id="rId50"/>
    <p:sldLayoutId id="2147483707" r:id="rId51"/>
    <p:sldLayoutId id="2147483708" r:id="rId52"/>
    <p:sldLayoutId id="2147483709" r:id="rId53"/>
    <p:sldLayoutId id="2147483710" r:id="rId54"/>
    <p:sldLayoutId id="2147483723" r:id="rId55"/>
    <p:sldLayoutId id="2147483720" r:id="rId56"/>
  </p:sldLayoutIdLst>
  <p:transition spd="med"/>
  <p:hf hdr="0" dt="0"/>
  <p:txStyles>
    <p:titleStyle>
      <a:lvl1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p:titleStyle>
    <p:bodyStyle>
      <a:lvl1pPr marL="326519" marR="0" indent="-326519" algn="l" defTabSz="1804166" rtl="0" latinLnBrk="0">
        <a:lnSpc>
          <a:spcPct val="100000"/>
        </a:lnSpc>
        <a:spcBef>
          <a:spcPts val="1000"/>
        </a:spcBef>
        <a:spcAft>
          <a:spcPts val="0"/>
        </a:spcAft>
        <a:buClr>
          <a:srgbClr val="124046"/>
        </a:buClr>
        <a:buSzPct val="140000"/>
        <a:buFontTx/>
        <a:buChar char="▪"/>
        <a:tabLst/>
        <a:defRPr sz="2000" b="0" i="0" u="none" strike="noStrike" cap="none" spc="0" baseline="0">
          <a:solidFill>
            <a:srgbClr val="000000"/>
          </a:solidFill>
          <a:uFillTx/>
          <a:latin typeface="+mj-lt"/>
          <a:ea typeface="+mj-ea"/>
          <a:cs typeface="+mj-cs"/>
          <a:sym typeface="Montserrat Regular"/>
        </a:defRPr>
      </a:lvl1pPr>
      <a:lvl2pPr marL="856516" marR="0" indent="-402166" algn="l" defTabSz="1804166" rtl="0" latinLnBrk="0">
        <a:lnSpc>
          <a:spcPct val="100000"/>
        </a:lnSpc>
        <a:spcBef>
          <a:spcPts val="1000"/>
        </a:spcBef>
        <a:spcAft>
          <a:spcPts val="0"/>
        </a:spcAft>
        <a:buClr>
          <a:srgbClr val="124046"/>
        </a:buClr>
        <a:buSzPct val="140000"/>
        <a:buFontTx/>
        <a:buChar char="▪"/>
        <a:tabLst/>
        <a:defRPr sz="2000" b="0" i="0" u="none" strike="noStrike" cap="none" spc="0" baseline="0">
          <a:solidFill>
            <a:srgbClr val="000000"/>
          </a:solidFill>
          <a:uFillTx/>
          <a:latin typeface="+mj-lt"/>
          <a:ea typeface="+mj-ea"/>
          <a:cs typeface="+mj-cs"/>
          <a:sym typeface="Montserrat Regular"/>
        </a:defRPr>
      </a:lvl2pPr>
      <a:lvl3pPr marL="1142819" marR="0" indent="-361950" algn="l" defTabSz="1804166" rtl="0" latinLnBrk="0">
        <a:lnSpc>
          <a:spcPct val="100000"/>
        </a:lnSpc>
        <a:spcBef>
          <a:spcPts val="1000"/>
        </a:spcBef>
        <a:spcAft>
          <a:spcPts val="0"/>
        </a:spcAft>
        <a:buClr>
          <a:srgbClr val="124046"/>
        </a:buClr>
        <a:buSzPct val="140000"/>
        <a:buFontTx/>
        <a:buChar char="▪"/>
        <a:tabLst/>
        <a:defRPr sz="2000" b="0" i="0" u="none" strike="noStrike" cap="none" spc="0" baseline="0">
          <a:solidFill>
            <a:srgbClr val="000000"/>
          </a:solidFill>
          <a:uFillTx/>
          <a:latin typeface="+mj-lt"/>
          <a:ea typeface="+mj-ea"/>
          <a:cs typeface="+mj-cs"/>
          <a:sym typeface="Montserrat Regular"/>
        </a:defRPr>
      </a:lvl3pPr>
      <a:lvl4pPr marL="900975" marR="0" indent="-361950" algn="l" defTabSz="1804166" rtl="0" latinLnBrk="0">
        <a:lnSpc>
          <a:spcPct val="100000"/>
        </a:lnSpc>
        <a:spcBef>
          <a:spcPts val="1000"/>
        </a:spcBef>
        <a:spcAft>
          <a:spcPts val="0"/>
        </a:spcAft>
        <a:buClr>
          <a:srgbClr val="124046"/>
        </a:buClr>
        <a:buSzPct val="140000"/>
        <a:buFontTx/>
        <a:buChar char="▪"/>
        <a:tabLst/>
        <a:defRPr sz="2000" b="0" i="0" u="none" strike="noStrike" cap="none" spc="0" baseline="0">
          <a:solidFill>
            <a:srgbClr val="000000"/>
          </a:solidFill>
          <a:uFillTx/>
          <a:latin typeface="+mj-lt"/>
          <a:ea typeface="+mj-ea"/>
          <a:cs typeface="+mj-cs"/>
          <a:sym typeface="Montserrat Regular"/>
        </a:defRPr>
      </a:lvl4pPr>
      <a:lvl5pPr marL="1716732" marR="0" indent="-197267" algn="l" defTabSz="1804166" rtl="0" latinLnBrk="0">
        <a:lnSpc>
          <a:spcPct val="100000"/>
        </a:lnSpc>
        <a:spcBef>
          <a:spcPts val="1000"/>
        </a:spcBef>
        <a:spcAft>
          <a:spcPts val="0"/>
        </a:spcAft>
        <a:buClr>
          <a:srgbClr val="124046"/>
        </a:buClr>
        <a:buSzPct val="100000"/>
        <a:buFontTx/>
        <a:buChar char="­"/>
        <a:tabLst/>
        <a:defRPr sz="2000" b="0" i="0" u="none" strike="noStrike" cap="none" spc="0" baseline="0">
          <a:solidFill>
            <a:srgbClr val="000000"/>
          </a:solidFill>
          <a:uFillTx/>
          <a:latin typeface="+mj-lt"/>
          <a:ea typeface="+mj-ea"/>
          <a:cs typeface="+mj-cs"/>
          <a:sym typeface="Montserrat Regular"/>
        </a:defRPr>
      </a:lvl5pPr>
      <a:lvl6pPr marL="2182567" marR="0" indent="-211670" algn="l" defTabSz="1804166" rtl="0" latinLnBrk="0">
        <a:lnSpc>
          <a:spcPct val="100000"/>
        </a:lnSpc>
        <a:spcBef>
          <a:spcPts val="1000"/>
        </a:spcBef>
        <a:spcAft>
          <a:spcPts val="0"/>
        </a:spcAft>
        <a:buClr>
          <a:srgbClr val="124046"/>
        </a:buClr>
        <a:buSzPct val="100000"/>
        <a:buFontTx/>
        <a:buChar char="­"/>
        <a:tabLst/>
        <a:defRPr sz="2000" b="0" i="0" u="none" strike="noStrike" cap="none" spc="0" baseline="0">
          <a:solidFill>
            <a:srgbClr val="000000"/>
          </a:solidFill>
          <a:uFillTx/>
          <a:latin typeface="+mj-lt"/>
          <a:ea typeface="+mj-ea"/>
          <a:cs typeface="+mj-cs"/>
          <a:sym typeface="Montserrat Regular"/>
        </a:defRPr>
      </a:lvl6pPr>
      <a:lvl7pPr marL="2634134" marR="0" indent="-211670" algn="l" defTabSz="1804166" rtl="0" latinLnBrk="0">
        <a:lnSpc>
          <a:spcPct val="100000"/>
        </a:lnSpc>
        <a:spcBef>
          <a:spcPts val="1000"/>
        </a:spcBef>
        <a:spcAft>
          <a:spcPts val="0"/>
        </a:spcAft>
        <a:buClr>
          <a:srgbClr val="124046"/>
        </a:buClr>
        <a:buSzPct val="100000"/>
        <a:buFontTx/>
        <a:buChar char="­"/>
        <a:tabLst/>
        <a:defRPr sz="2000" b="0" i="0" u="none" strike="noStrike" cap="none" spc="0" baseline="0">
          <a:solidFill>
            <a:srgbClr val="000000"/>
          </a:solidFill>
          <a:uFillTx/>
          <a:latin typeface="+mj-lt"/>
          <a:ea typeface="+mj-ea"/>
          <a:cs typeface="+mj-cs"/>
          <a:sym typeface="Montserrat Regular"/>
        </a:defRPr>
      </a:lvl7pPr>
      <a:lvl8pPr marL="3085700" marR="0" indent="-211670" algn="l" defTabSz="1804166" rtl="0" latinLnBrk="0">
        <a:lnSpc>
          <a:spcPct val="100000"/>
        </a:lnSpc>
        <a:spcBef>
          <a:spcPts val="1000"/>
        </a:spcBef>
        <a:spcAft>
          <a:spcPts val="0"/>
        </a:spcAft>
        <a:buClr>
          <a:srgbClr val="124046"/>
        </a:buClr>
        <a:buSzPct val="100000"/>
        <a:buFontTx/>
        <a:buChar char="­"/>
        <a:tabLst/>
        <a:defRPr sz="2000" b="0" i="0" u="none" strike="noStrike" cap="none" spc="0" baseline="0">
          <a:solidFill>
            <a:srgbClr val="000000"/>
          </a:solidFill>
          <a:uFillTx/>
          <a:latin typeface="+mj-lt"/>
          <a:ea typeface="+mj-ea"/>
          <a:cs typeface="+mj-cs"/>
          <a:sym typeface="Montserrat Regular"/>
        </a:defRPr>
      </a:lvl8pPr>
      <a:lvl9pPr marL="3537267" marR="0" indent="-211670" algn="l" defTabSz="1804166" rtl="0" latinLnBrk="0">
        <a:lnSpc>
          <a:spcPct val="100000"/>
        </a:lnSpc>
        <a:spcBef>
          <a:spcPts val="1000"/>
        </a:spcBef>
        <a:spcAft>
          <a:spcPts val="0"/>
        </a:spcAft>
        <a:buClr>
          <a:srgbClr val="124046"/>
        </a:buClr>
        <a:buSzPct val="100000"/>
        <a:buFontTx/>
        <a:buChar char="­"/>
        <a:tabLst/>
        <a:defRPr sz="2000" b="0" i="0" u="none" strike="noStrike" cap="none" spc="0" baseline="0">
          <a:solidFill>
            <a:srgbClr val="000000"/>
          </a:solidFill>
          <a:uFillTx/>
          <a:latin typeface="+mj-lt"/>
          <a:ea typeface="+mj-ea"/>
          <a:cs typeface="+mj-cs"/>
          <a:sym typeface="Montserrat Regular"/>
        </a:defRPr>
      </a:lvl9pPr>
    </p:bodyStyle>
    <p:otherStyle>
      <a:lvl1pPr marL="0" marR="0" indent="0" algn="r" defTabSz="165975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1pPr>
      <a:lvl2pPr marL="0" marR="0" indent="0" algn="r" defTabSz="165975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2pPr>
      <a:lvl3pPr marL="0" marR="0" indent="0" algn="r" defTabSz="165975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3pPr>
      <a:lvl4pPr marL="0" marR="0" indent="0" algn="r" defTabSz="165975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4pPr>
      <a:lvl5pPr marL="0" marR="0" indent="0" algn="r" defTabSz="165975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5pPr>
      <a:lvl6pPr marL="0" marR="0" indent="0" algn="r" defTabSz="165975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6pPr>
      <a:lvl7pPr marL="0" marR="0" indent="0" algn="r" defTabSz="165975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7pPr>
      <a:lvl8pPr marL="0" marR="0" indent="0" algn="r" defTabSz="165975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8pPr>
      <a:lvl9pPr marL="0" marR="0" indent="0" algn="r" defTabSz="165975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6.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1.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5.xml"/><Relationship Id="rId5" Type="http://schemas.openxmlformats.org/officeDocument/2006/relationships/image" Target="../media/image7.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36.png"/><Relationship Id="rId5" Type="http://schemas.openxmlformats.org/officeDocument/2006/relationships/hyperlink" Target="mailto:juwita@ohdoki.com" TargetMode="Externa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50.xml"/><Relationship Id="rId1" Type="http://schemas.openxmlformats.org/officeDocument/2006/relationships/video" Target="https://www.youtube.com/embed/JZP8dLNV8h4?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slideLayout" Target="../slideLayouts/slideLayout55.xml"/><Relationship Id="rId16" Type="http://schemas.openxmlformats.org/officeDocument/2006/relationships/image" Target="../media/image20.png"/><Relationship Id="rId1" Type="http://schemas.openxmlformats.org/officeDocument/2006/relationships/tags" Target="../tags/tag3.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emf"/><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oleObject" Target="../embeddings/oleObject2.bin"/><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56.xml"/><Relationship Id="rId1" Type="http://schemas.openxmlformats.org/officeDocument/2006/relationships/tags" Target="../tags/tag4.xml"/><Relationship Id="rId6" Type="http://schemas.openxmlformats.org/officeDocument/2006/relationships/image" Target="../media/image22.jpeg"/><Relationship Id="rId5" Type="http://schemas.openxmlformats.org/officeDocument/2006/relationships/image" Target="../media/image21.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logo&#10;&#10;Description automatically generated">
            <a:extLst>
              <a:ext uri="{FF2B5EF4-FFF2-40B4-BE49-F238E27FC236}">
                <a16:creationId xmlns:a16="http://schemas.microsoft.com/office/drawing/2014/main" id="{73733352-2730-10FC-624E-2E46082E9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5232" y="1548708"/>
            <a:ext cx="6213535" cy="8290560"/>
          </a:xfrm>
          <a:prstGeom prst="rect">
            <a:avLst/>
          </a:prstGeom>
        </p:spPr>
      </p:pic>
      <p:sp>
        <p:nvSpPr>
          <p:cNvPr id="7" name="TextBox 6">
            <a:extLst>
              <a:ext uri="{FF2B5EF4-FFF2-40B4-BE49-F238E27FC236}">
                <a16:creationId xmlns:a16="http://schemas.microsoft.com/office/drawing/2014/main" id="{1F01785E-7B83-F6CE-9E07-67B59D84CBFE}"/>
              </a:ext>
            </a:extLst>
          </p:cNvPr>
          <p:cNvSpPr txBox="1"/>
          <p:nvPr/>
        </p:nvSpPr>
        <p:spPr>
          <a:xfrm>
            <a:off x="5437631" y="11010405"/>
            <a:ext cx="13508736" cy="13630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t">
            <a:spAutoFit/>
          </a:bodyPr>
          <a:lstStyle/>
          <a:p>
            <a:pPr marL="0" marR="0" indent="0" algn="ctr" defTabSz="1659751"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000000"/>
                </a:solidFill>
                <a:effectLst/>
                <a:uFillTx/>
                <a:latin typeface="Hind" panose="02000000000000000000" pitchFamily="2" charset="0"/>
                <a:cs typeface="Hind" panose="02000000000000000000" pitchFamily="2" charset="0"/>
                <a:sym typeface="Montserrat Regular"/>
              </a:rPr>
              <a:t>Juwita Remvik</a:t>
            </a:r>
            <a:endParaRPr lang="en-GB" sz="4000" dirty="0">
              <a:latin typeface="Hind" panose="02000000000000000000" pitchFamily="2" charset="0"/>
              <a:cs typeface="Hind" panose="02000000000000000000" pitchFamily="2" charset="0"/>
            </a:endParaRPr>
          </a:p>
          <a:p>
            <a:pPr marL="0" marR="0" indent="0" algn="ctr" defTabSz="1659751" rtl="0" fontAlgn="auto" latinLnBrk="0" hangingPunct="0">
              <a:lnSpc>
                <a:spcPct val="100000"/>
              </a:lnSpc>
              <a:spcBef>
                <a:spcPts val="0"/>
              </a:spcBef>
              <a:spcAft>
                <a:spcPts val="0"/>
              </a:spcAft>
              <a:buClrTx/>
              <a:buSzTx/>
              <a:buFontTx/>
              <a:buNone/>
              <a:tabLst/>
            </a:pPr>
            <a:r>
              <a:rPr lang="en-GB" sz="4000" dirty="0">
                <a:latin typeface="Hind" panose="02000000000000000000" pitchFamily="2" charset="0"/>
                <a:cs typeface="Hind" panose="02000000000000000000" pitchFamily="2" charset="0"/>
              </a:rPr>
              <a:t>thehandy.com</a:t>
            </a:r>
          </a:p>
        </p:txBody>
      </p:sp>
    </p:spTree>
    <p:extLst>
      <p:ext uri="{BB962C8B-B14F-4D97-AF65-F5344CB8AC3E}">
        <p14:creationId xmlns:p14="http://schemas.microsoft.com/office/powerpoint/2010/main" val="223879978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909AC-70F6-57F7-5C81-DBB4C49B3D95}"/>
            </a:ext>
          </a:extLst>
        </p:cNvPr>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D35D173-D68F-837B-9D97-7AC186F171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4" progId="TCLayout.ActiveDocument.1">
                  <p:embed/>
                </p:oleObj>
              </mc:Choice>
              <mc:Fallback>
                <p:oleObj name="think-cell Slide" r:id="rId4" imgW="484" imgH="484" progId="TCLayout.ActiveDocument.1">
                  <p:embed/>
                  <p:pic>
                    <p:nvPicPr>
                      <p:cNvPr id="2" name="Object 1" hidden="1">
                        <a:extLst>
                          <a:ext uri="{FF2B5EF4-FFF2-40B4-BE49-F238E27FC236}">
                            <a16:creationId xmlns:a16="http://schemas.microsoft.com/office/drawing/2014/main" id="{ED35D173-D68F-837B-9D97-7AC186F171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D86FE8E1-0C88-4240-838F-D8156369EE16}"/>
              </a:ext>
            </a:extLst>
          </p:cNvPr>
          <p:cNvSpPr txBox="1">
            <a:spLocks/>
          </p:cNvSpPr>
          <p:nvPr/>
        </p:nvSpPr>
        <p:spPr>
          <a:xfrm>
            <a:off x="-2" y="1450883"/>
            <a:ext cx="24384002" cy="1537502"/>
          </a:xfrm>
          <a:prstGeom prst="rect">
            <a:avLst/>
          </a:prstGeom>
        </p:spPr>
        <p:txBody>
          <a:bodyPr vert="horz"/>
          <a:lstStyle>
            <a:lvl1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hangingPunct="1"/>
            <a:r>
              <a:rPr lang="en-US" sz="9600" b="1" dirty="0">
                <a:solidFill>
                  <a:srgbClr val="2E2E2A"/>
                </a:solidFill>
                <a:latin typeface="Hind"/>
                <a:ea typeface="+mj-ea"/>
                <a:cs typeface="Hind"/>
              </a:rPr>
              <a:t>Our users</a:t>
            </a:r>
          </a:p>
        </p:txBody>
      </p:sp>
      <p:sp>
        <p:nvSpPr>
          <p:cNvPr id="5" name="Picture Placeholder 1">
            <a:extLst>
              <a:ext uri="{FF2B5EF4-FFF2-40B4-BE49-F238E27FC236}">
                <a16:creationId xmlns:a16="http://schemas.microsoft.com/office/drawing/2014/main" id="{10FB52B0-DC60-101C-92F0-AFD61AB9FAD9}"/>
              </a:ext>
            </a:extLst>
          </p:cNvPr>
          <p:cNvSpPr txBox="1">
            <a:spLocks/>
          </p:cNvSpPr>
          <p:nvPr/>
        </p:nvSpPr>
        <p:spPr>
          <a:xfrm>
            <a:off x="1402493" y="7156164"/>
            <a:ext cx="22139679" cy="6559836"/>
          </a:xfrm>
          <a:prstGeom prst="rect">
            <a:avLst/>
          </a:prstGeom>
        </p:spPr>
        <p:txBody>
          <a:bodyPr>
            <a:normAutofit/>
          </a:bodyPr>
          <a:lstStyle>
            <a:lvl1pPr marL="326519" marR="0" indent="-326519" algn="l" defTabSz="1804166" rtl="0" latinLnBrk="0">
              <a:lnSpc>
                <a:spcPct val="100000"/>
              </a:lnSpc>
              <a:spcBef>
                <a:spcPts val="1000"/>
              </a:spcBef>
              <a:spcAft>
                <a:spcPts val="0"/>
              </a:spcAft>
              <a:buClr>
                <a:srgbClr val="124046"/>
              </a:buClr>
              <a:buSzPct val="140000"/>
              <a:buFontTx/>
              <a:buChar char="▪"/>
              <a:tabLst/>
              <a:defRPr sz="2000" b="0" i="0" u="none" strike="noStrike" cap="none" spc="0" baseline="0">
                <a:solidFill>
                  <a:srgbClr val="000000"/>
                </a:solidFill>
                <a:uFillTx/>
                <a:latin typeface="+mj-lt"/>
                <a:ea typeface="+mj-ea"/>
                <a:cs typeface="+mj-cs"/>
                <a:sym typeface="Montserrat Regular"/>
              </a:defRPr>
            </a:lvl1pPr>
            <a:lvl2pPr marL="856516" marR="0" indent="-402166" algn="l" defTabSz="1804166" rtl="0" latinLnBrk="0">
              <a:lnSpc>
                <a:spcPct val="100000"/>
              </a:lnSpc>
              <a:spcBef>
                <a:spcPts val="1000"/>
              </a:spcBef>
              <a:spcAft>
                <a:spcPts val="0"/>
              </a:spcAft>
              <a:buClr>
                <a:srgbClr val="124046"/>
              </a:buClr>
              <a:buSzPct val="140000"/>
              <a:buFontTx/>
              <a:buChar char="▪"/>
              <a:tabLst/>
              <a:defRPr sz="2000" b="0" i="0" u="none" strike="noStrike" cap="none" spc="0" baseline="0">
                <a:solidFill>
                  <a:srgbClr val="000000"/>
                </a:solidFill>
                <a:uFillTx/>
                <a:latin typeface="+mj-lt"/>
                <a:ea typeface="+mj-ea"/>
                <a:cs typeface="+mj-cs"/>
                <a:sym typeface="Montserrat Regular"/>
              </a:defRPr>
            </a:lvl2pPr>
            <a:lvl3pPr marL="1142819" marR="0" indent="-361950" algn="l" defTabSz="1804166" rtl="0" latinLnBrk="0">
              <a:lnSpc>
                <a:spcPct val="100000"/>
              </a:lnSpc>
              <a:spcBef>
                <a:spcPts val="1000"/>
              </a:spcBef>
              <a:spcAft>
                <a:spcPts val="0"/>
              </a:spcAft>
              <a:buClr>
                <a:srgbClr val="124046"/>
              </a:buClr>
              <a:buSzPct val="140000"/>
              <a:buFontTx/>
              <a:buChar char="▪"/>
              <a:tabLst/>
              <a:defRPr sz="2000" b="0" i="0" u="none" strike="noStrike" cap="none" spc="0" baseline="0">
                <a:solidFill>
                  <a:srgbClr val="000000"/>
                </a:solidFill>
                <a:uFillTx/>
                <a:latin typeface="+mj-lt"/>
                <a:ea typeface="+mj-ea"/>
                <a:cs typeface="+mj-cs"/>
                <a:sym typeface="Montserrat Regular"/>
              </a:defRPr>
            </a:lvl3pPr>
            <a:lvl4pPr marL="900975" marR="0" indent="-361950" algn="l" defTabSz="1804166" rtl="0" latinLnBrk="0">
              <a:lnSpc>
                <a:spcPct val="100000"/>
              </a:lnSpc>
              <a:spcBef>
                <a:spcPts val="1000"/>
              </a:spcBef>
              <a:spcAft>
                <a:spcPts val="0"/>
              </a:spcAft>
              <a:buClr>
                <a:srgbClr val="124046"/>
              </a:buClr>
              <a:buSzPct val="140000"/>
              <a:buFontTx/>
              <a:buChar char="▪"/>
              <a:tabLst/>
              <a:defRPr sz="2000" b="0" i="0" u="none" strike="noStrike" cap="none" spc="0" baseline="0">
                <a:solidFill>
                  <a:srgbClr val="000000"/>
                </a:solidFill>
                <a:uFillTx/>
                <a:latin typeface="+mj-lt"/>
                <a:ea typeface="+mj-ea"/>
                <a:cs typeface="+mj-cs"/>
                <a:sym typeface="Montserrat Regular"/>
              </a:defRPr>
            </a:lvl4pPr>
            <a:lvl5pPr marL="1716732" marR="0" indent="-197267" algn="l" defTabSz="1804166" rtl="0" latinLnBrk="0">
              <a:lnSpc>
                <a:spcPct val="100000"/>
              </a:lnSpc>
              <a:spcBef>
                <a:spcPts val="1000"/>
              </a:spcBef>
              <a:spcAft>
                <a:spcPts val="0"/>
              </a:spcAft>
              <a:buClr>
                <a:srgbClr val="124046"/>
              </a:buClr>
              <a:buSzPct val="100000"/>
              <a:buFontTx/>
              <a:buChar char="­"/>
              <a:tabLst/>
              <a:defRPr sz="2000" b="0" i="0" u="none" strike="noStrike" cap="none" spc="0" baseline="0">
                <a:solidFill>
                  <a:srgbClr val="000000"/>
                </a:solidFill>
                <a:uFillTx/>
                <a:latin typeface="+mj-lt"/>
                <a:ea typeface="+mj-ea"/>
                <a:cs typeface="+mj-cs"/>
                <a:sym typeface="Montserrat Regular"/>
              </a:defRPr>
            </a:lvl5pPr>
            <a:lvl6pPr marL="2182567" marR="0" indent="-211670" algn="l" defTabSz="1804166" rtl="0" latinLnBrk="0">
              <a:lnSpc>
                <a:spcPct val="100000"/>
              </a:lnSpc>
              <a:spcBef>
                <a:spcPts val="1000"/>
              </a:spcBef>
              <a:spcAft>
                <a:spcPts val="0"/>
              </a:spcAft>
              <a:buClr>
                <a:srgbClr val="124046"/>
              </a:buClr>
              <a:buSzPct val="100000"/>
              <a:buFontTx/>
              <a:buChar char="­"/>
              <a:tabLst/>
              <a:defRPr sz="2000" b="0" i="0" u="none" strike="noStrike" cap="none" spc="0" baseline="0">
                <a:solidFill>
                  <a:srgbClr val="000000"/>
                </a:solidFill>
                <a:uFillTx/>
                <a:latin typeface="+mj-lt"/>
                <a:ea typeface="+mj-ea"/>
                <a:cs typeface="+mj-cs"/>
                <a:sym typeface="Montserrat Regular"/>
              </a:defRPr>
            </a:lvl6pPr>
            <a:lvl7pPr marL="2634134" marR="0" indent="-211670" algn="l" defTabSz="1804166" rtl="0" latinLnBrk="0">
              <a:lnSpc>
                <a:spcPct val="100000"/>
              </a:lnSpc>
              <a:spcBef>
                <a:spcPts val="1000"/>
              </a:spcBef>
              <a:spcAft>
                <a:spcPts val="0"/>
              </a:spcAft>
              <a:buClr>
                <a:srgbClr val="124046"/>
              </a:buClr>
              <a:buSzPct val="100000"/>
              <a:buFontTx/>
              <a:buChar char="­"/>
              <a:tabLst/>
              <a:defRPr sz="2000" b="0" i="0" u="none" strike="noStrike" cap="none" spc="0" baseline="0">
                <a:solidFill>
                  <a:srgbClr val="000000"/>
                </a:solidFill>
                <a:uFillTx/>
                <a:latin typeface="+mj-lt"/>
                <a:ea typeface="+mj-ea"/>
                <a:cs typeface="+mj-cs"/>
                <a:sym typeface="Montserrat Regular"/>
              </a:defRPr>
            </a:lvl7pPr>
            <a:lvl8pPr marL="3085700" marR="0" indent="-211670" algn="l" defTabSz="1804166" rtl="0" latinLnBrk="0">
              <a:lnSpc>
                <a:spcPct val="100000"/>
              </a:lnSpc>
              <a:spcBef>
                <a:spcPts val="1000"/>
              </a:spcBef>
              <a:spcAft>
                <a:spcPts val="0"/>
              </a:spcAft>
              <a:buClr>
                <a:srgbClr val="124046"/>
              </a:buClr>
              <a:buSzPct val="100000"/>
              <a:buFontTx/>
              <a:buChar char="­"/>
              <a:tabLst/>
              <a:defRPr sz="2000" b="0" i="0" u="none" strike="noStrike" cap="none" spc="0" baseline="0">
                <a:solidFill>
                  <a:srgbClr val="000000"/>
                </a:solidFill>
                <a:uFillTx/>
                <a:latin typeface="+mj-lt"/>
                <a:ea typeface="+mj-ea"/>
                <a:cs typeface="+mj-cs"/>
                <a:sym typeface="Montserrat Regular"/>
              </a:defRPr>
            </a:lvl8pPr>
            <a:lvl9pPr marL="3537267" marR="0" indent="-211670" algn="l" defTabSz="1804166" rtl="0" latinLnBrk="0">
              <a:lnSpc>
                <a:spcPct val="100000"/>
              </a:lnSpc>
              <a:spcBef>
                <a:spcPts val="1000"/>
              </a:spcBef>
              <a:spcAft>
                <a:spcPts val="0"/>
              </a:spcAft>
              <a:buClr>
                <a:srgbClr val="124046"/>
              </a:buClr>
              <a:buSzPct val="100000"/>
              <a:buFontTx/>
              <a:buChar char="­"/>
              <a:tabLst/>
              <a:defRPr sz="2000" b="0" i="0" u="none" strike="noStrike" cap="none" spc="0" baseline="0">
                <a:solidFill>
                  <a:srgbClr val="000000"/>
                </a:solidFill>
                <a:uFillTx/>
                <a:latin typeface="+mj-lt"/>
                <a:ea typeface="+mj-ea"/>
                <a:cs typeface="+mj-cs"/>
                <a:sym typeface="Montserrat Regular"/>
              </a:defRPr>
            </a:lvl9pPr>
          </a:lstStyle>
          <a:p>
            <a:pPr marL="0" indent="0" algn="ctr" hangingPunct="1">
              <a:buFontTx/>
              <a:buNone/>
            </a:pPr>
            <a:r>
              <a:rPr lang="en-GB" sz="3500" dirty="0">
                <a:latin typeface="Hind" panose="02000000000000000000" pitchFamily="2" charset="0"/>
                <a:cs typeface="Hind" panose="02000000000000000000" pitchFamily="2" charset="0"/>
              </a:rPr>
              <a:t>The Handy offers pleasure and possibilities like no other machine that I know of. It gives me as a user freedom and flexibility to be able to enjoy myself by myself or with my wife in ways that I thought for quite a while was lost to me. The way the machine can be used hands free, with multiple sleeves and with all its functions that the app provides it has become nearly priceless to me to own one. </a:t>
            </a:r>
            <a:r>
              <a:rPr lang="en-GB" sz="3500" dirty="0">
                <a:highlight>
                  <a:srgbClr val="FFFF00"/>
                </a:highlight>
                <a:latin typeface="Hind" panose="02000000000000000000" pitchFamily="2" charset="0"/>
                <a:cs typeface="Hind" panose="02000000000000000000" pitchFamily="2" charset="0"/>
              </a:rPr>
              <a:t>If I were to recommend a sexual aid for users in my situation or others that are in need of help when it comes to sexual satisfaction. I highly recommend having a look at The Handy as a unit to try because of its versatility, flexibility and endless possibilities for adjustment and combinations.</a:t>
            </a:r>
            <a:r>
              <a:rPr lang="en-GB" sz="3500" dirty="0">
                <a:latin typeface="Hind" panose="02000000000000000000" pitchFamily="2" charset="0"/>
                <a:cs typeface="Hind" panose="02000000000000000000" pitchFamily="2" charset="0"/>
              </a:rPr>
              <a:t> </a:t>
            </a:r>
          </a:p>
        </p:txBody>
      </p:sp>
      <p:pic>
        <p:nvPicPr>
          <p:cNvPr id="7" name="Picture 6" descr="A person smiling for a picture&#10;&#10;Description automatically generated">
            <a:extLst>
              <a:ext uri="{FF2B5EF4-FFF2-40B4-BE49-F238E27FC236}">
                <a16:creationId xmlns:a16="http://schemas.microsoft.com/office/drawing/2014/main" id="{AA6BC7C6-9D02-3A39-77BA-C9114E3C1873}"/>
              </a:ext>
            </a:extLst>
          </p:cNvPr>
          <p:cNvPicPr>
            <a:picLocks noChangeAspect="1"/>
          </p:cNvPicPr>
          <p:nvPr/>
        </p:nvPicPr>
        <p:blipFill>
          <a:blip r:embed="rId6"/>
          <a:stretch>
            <a:fillRect/>
          </a:stretch>
        </p:blipFill>
        <p:spPr>
          <a:xfrm>
            <a:off x="10511893" y="3335309"/>
            <a:ext cx="3238500" cy="3028950"/>
          </a:xfrm>
          <a:prstGeom prst="rect">
            <a:avLst/>
          </a:prstGeom>
        </p:spPr>
      </p:pic>
    </p:spTree>
    <p:extLst>
      <p:ext uri="{BB962C8B-B14F-4D97-AF65-F5344CB8AC3E}">
        <p14:creationId xmlns:p14="http://schemas.microsoft.com/office/powerpoint/2010/main" val="13771035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CE28E-145A-1098-56FC-FCDB3567B031}"/>
            </a:ext>
          </a:extLst>
        </p:cNvPr>
        <p:cNvGrpSpPr/>
        <p:nvPr/>
      </p:nvGrpSpPr>
      <p:grpSpPr>
        <a:xfrm>
          <a:off x="0" y="0"/>
          <a:ext cx="0" cy="0"/>
          <a:chOff x="0" y="0"/>
          <a:chExt cx="0" cy="0"/>
        </a:xfrm>
      </p:grpSpPr>
      <p:pic>
        <p:nvPicPr>
          <p:cNvPr id="10" name="Picture 9" descr="A hand holding a black device&#10;&#10;Description automatically generated">
            <a:extLst>
              <a:ext uri="{FF2B5EF4-FFF2-40B4-BE49-F238E27FC236}">
                <a16:creationId xmlns:a16="http://schemas.microsoft.com/office/drawing/2014/main" id="{3A1C60A6-74FC-FADB-52B6-E72CAA7046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62" b="5369"/>
          <a:stretch/>
        </p:blipFill>
        <p:spPr>
          <a:xfrm>
            <a:off x="20" y="10"/>
            <a:ext cx="24383980" cy="13715990"/>
          </a:xfrm>
          <a:prstGeom prst="rect">
            <a:avLst/>
          </a:prstGeom>
          <a:noFill/>
        </p:spPr>
      </p:pic>
    </p:spTree>
    <p:extLst>
      <p:ext uri="{BB962C8B-B14F-4D97-AF65-F5344CB8AC3E}">
        <p14:creationId xmlns:p14="http://schemas.microsoft.com/office/powerpoint/2010/main" val="237269388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1A04F-3161-B00E-7160-3D5FBD89D7C2}"/>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170CD1D-5992-F252-FE53-33E6566457CF}"/>
              </a:ext>
            </a:extLst>
          </p:cNvPr>
          <p:cNvSpPr>
            <a:spLocks noGrp="1"/>
          </p:cNvSpPr>
          <p:nvPr>
            <p:ph type="pic" sz="quarter" idx="10"/>
          </p:nvPr>
        </p:nvSpPr>
        <p:spPr>
          <a:xfrm>
            <a:off x="619016" y="2999132"/>
            <a:ext cx="22139679" cy="11463867"/>
          </a:xfrm>
        </p:spPr>
        <p:txBody>
          <a:bodyPr>
            <a:normAutofit/>
          </a:bodyPr>
          <a:lstStyle/>
          <a:p>
            <a:pPr>
              <a:buSzPct val="100000"/>
              <a:buFont typeface="Wingdings" panose="05000000000000000000" pitchFamily="2" charset="2"/>
              <a:buChar char="Ø"/>
            </a:pPr>
            <a:r>
              <a:rPr lang="en-GB" sz="4000" dirty="0">
                <a:latin typeface="Hind" panose="02000000000000000000" pitchFamily="2" charset="0"/>
                <a:cs typeface="Hind" panose="02000000000000000000" pitchFamily="2" charset="0"/>
              </a:rPr>
              <a:t>Collaborations</a:t>
            </a:r>
          </a:p>
          <a:p>
            <a:pPr lvl="1">
              <a:buSzPct val="100000"/>
              <a:buFont typeface="Arial" panose="020B0604020202020204" pitchFamily="34" charset="0"/>
              <a:buChar char="•"/>
            </a:pPr>
            <a:r>
              <a:rPr lang="en-GB" sz="4000" dirty="0">
                <a:latin typeface="Hind" panose="02000000000000000000" pitchFamily="2" charset="0"/>
                <a:cs typeface="Hind" panose="02000000000000000000" pitchFamily="2" charset="0"/>
              </a:rPr>
              <a:t>Sexologist Yvonne Dolonen, </a:t>
            </a:r>
            <a:r>
              <a:rPr lang="en-GB" sz="4000" dirty="0" err="1">
                <a:latin typeface="Hind" panose="02000000000000000000" pitchFamily="2" charset="0"/>
                <a:cs typeface="Hind" panose="02000000000000000000" pitchFamily="2" charset="0"/>
              </a:rPr>
              <a:t>Sunnaas</a:t>
            </a:r>
            <a:r>
              <a:rPr lang="en-GB" sz="4000" dirty="0">
                <a:latin typeface="Hind" panose="02000000000000000000" pitchFamily="2" charset="0"/>
                <a:cs typeface="Hind" panose="02000000000000000000" pitchFamily="2" charset="0"/>
              </a:rPr>
              <a:t> </a:t>
            </a:r>
            <a:r>
              <a:rPr lang="en-GB" sz="4000" dirty="0" err="1">
                <a:latin typeface="Hind" panose="02000000000000000000" pitchFamily="2" charset="0"/>
                <a:cs typeface="Hind" panose="02000000000000000000" pitchFamily="2" charset="0"/>
              </a:rPr>
              <a:t>Sykehus</a:t>
            </a:r>
            <a:endParaRPr lang="en-GB" sz="4000" dirty="0">
              <a:latin typeface="Hind" panose="02000000000000000000" pitchFamily="2" charset="0"/>
              <a:cs typeface="Hind" panose="02000000000000000000" pitchFamily="2" charset="0"/>
            </a:endParaRPr>
          </a:p>
          <a:p>
            <a:pPr lvl="1">
              <a:buSzPct val="100000"/>
              <a:buFont typeface="Arial" panose="020B0604020202020204" pitchFamily="34" charset="0"/>
              <a:buChar char="•"/>
            </a:pPr>
            <a:r>
              <a:rPr lang="en-GB" sz="4000" dirty="0">
                <a:latin typeface="Hind" panose="02000000000000000000" pitchFamily="2" charset="0"/>
                <a:cs typeface="Hind" panose="02000000000000000000" pitchFamily="2" charset="0"/>
              </a:rPr>
              <a:t>Sexologist Lindsey Doe, </a:t>
            </a:r>
            <a:r>
              <a:rPr lang="en-GB" sz="4000" dirty="0" err="1">
                <a:latin typeface="Hind" panose="02000000000000000000" pitchFamily="2" charset="0"/>
                <a:cs typeface="Hind" panose="02000000000000000000" pitchFamily="2" charset="0"/>
              </a:rPr>
              <a:t>Sexplanations</a:t>
            </a:r>
            <a:r>
              <a:rPr lang="en-GB" sz="4000" dirty="0">
                <a:latin typeface="Hind" panose="02000000000000000000" pitchFamily="2" charset="0"/>
                <a:cs typeface="Hind" panose="02000000000000000000" pitchFamily="2" charset="0"/>
              </a:rPr>
              <a:t> (YouTube) – 400.000 views</a:t>
            </a:r>
          </a:p>
          <a:p>
            <a:pPr lvl="1">
              <a:buSzPct val="100000"/>
              <a:buFont typeface="Arial" panose="020B0604020202020204" pitchFamily="34" charset="0"/>
              <a:buChar char="•"/>
            </a:pPr>
            <a:r>
              <a:rPr lang="en-GB" sz="4000" dirty="0">
                <a:latin typeface="Hind" panose="02000000000000000000" pitchFamily="2" charset="0"/>
                <a:cs typeface="Hind" panose="02000000000000000000" pitchFamily="2" charset="0"/>
              </a:rPr>
              <a:t>Social Psychologist Justin Lehmiller, Kinsey Institute at Indiana University</a:t>
            </a:r>
          </a:p>
          <a:p>
            <a:endParaRPr lang="en-GB" sz="4000" dirty="0">
              <a:latin typeface="Hind" panose="02000000000000000000" pitchFamily="2" charset="0"/>
              <a:cs typeface="Hind" panose="02000000000000000000" pitchFamily="2" charset="0"/>
            </a:endParaRPr>
          </a:p>
          <a:p>
            <a:pPr>
              <a:buSzPct val="100000"/>
              <a:buFont typeface="Wingdings" panose="05000000000000000000" pitchFamily="2" charset="2"/>
              <a:buChar char="Ø"/>
            </a:pPr>
            <a:r>
              <a:rPr lang="en-GB" sz="4000" dirty="0">
                <a:latin typeface="Hind" panose="02000000000000000000" pitchFamily="2" charset="0"/>
                <a:cs typeface="Hind" panose="02000000000000000000" pitchFamily="2" charset="0"/>
              </a:rPr>
              <a:t>Requests</a:t>
            </a:r>
          </a:p>
          <a:p>
            <a:pPr lvl="1">
              <a:buSzPct val="100000"/>
              <a:buFont typeface="Arial" panose="020B0604020202020204" pitchFamily="34" charset="0"/>
              <a:buChar char="•"/>
            </a:pPr>
            <a:r>
              <a:rPr lang="en-GB" sz="4000" dirty="0">
                <a:latin typeface="Hind" panose="02000000000000000000" pitchFamily="2" charset="0"/>
                <a:cs typeface="Hind" panose="02000000000000000000" pitchFamily="2" charset="0"/>
              </a:rPr>
              <a:t>MPower Me </a:t>
            </a:r>
          </a:p>
          <a:p>
            <a:pPr lvl="1">
              <a:buSzPct val="100000"/>
              <a:buFont typeface="Arial" panose="020B0604020202020204" pitchFamily="34" charset="0"/>
              <a:buChar char="•"/>
            </a:pPr>
            <a:r>
              <a:rPr lang="en-GB" sz="4000" dirty="0">
                <a:latin typeface="Hind" panose="02000000000000000000" pitchFamily="2" charset="0"/>
                <a:cs typeface="Hind" panose="02000000000000000000" pitchFamily="2" charset="0"/>
              </a:rPr>
              <a:t>Cincinnati Children’s Hospital – Fertility Care and Preservation Program</a:t>
            </a:r>
          </a:p>
          <a:p>
            <a:pPr marL="0" indent="0">
              <a:buNone/>
            </a:pPr>
            <a:endParaRPr lang="en-GB" sz="4000" dirty="0"/>
          </a:p>
          <a:p>
            <a:endParaRPr lang="en-GB" sz="4000" dirty="0">
              <a:latin typeface="Hind" panose="02000000000000000000" pitchFamily="2" charset="0"/>
              <a:cs typeface="Hind" panose="02000000000000000000" pitchFamily="2" charset="0"/>
            </a:endParaRPr>
          </a:p>
        </p:txBody>
      </p:sp>
      <p:pic>
        <p:nvPicPr>
          <p:cNvPr id="2050" name="Picture 2" descr="MPower Me">
            <a:extLst>
              <a:ext uri="{FF2B5EF4-FFF2-40B4-BE49-F238E27FC236}">
                <a16:creationId xmlns:a16="http://schemas.microsoft.com/office/drawing/2014/main" id="{7343D335-3AAD-D948-B119-6AA80E4B1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110" y="6533736"/>
            <a:ext cx="476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375D03-060D-A719-A0A2-F9A74503CEC8}"/>
              </a:ext>
            </a:extLst>
          </p:cNvPr>
          <p:cNvPicPr>
            <a:picLocks noChangeAspect="1"/>
          </p:cNvPicPr>
          <p:nvPr/>
        </p:nvPicPr>
        <p:blipFill>
          <a:blip r:embed="rId4"/>
          <a:stretch>
            <a:fillRect/>
          </a:stretch>
        </p:blipFill>
        <p:spPr>
          <a:xfrm>
            <a:off x="1451134" y="9059437"/>
            <a:ext cx="4150313" cy="1657431"/>
          </a:xfrm>
          <a:prstGeom prst="rect">
            <a:avLst/>
          </a:prstGeom>
        </p:spPr>
      </p:pic>
      <p:pic>
        <p:nvPicPr>
          <p:cNvPr id="9" name="Picture 9" descr="A picture containing close, microphone&#10;&#10;Description automatically generated">
            <a:extLst>
              <a:ext uri="{FF2B5EF4-FFF2-40B4-BE49-F238E27FC236}">
                <a16:creationId xmlns:a16="http://schemas.microsoft.com/office/drawing/2014/main" id="{6C754529-B270-EE30-0A9D-C9FF4AA80D0A}"/>
              </a:ext>
            </a:extLst>
          </p:cNvPr>
          <p:cNvPicPr>
            <a:picLocks noChangeAspect="1"/>
          </p:cNvPicPr>
          <p:nvPr/>
        </p:nvPicPr>
        <p:blipFill rotWithShape="1">
          <a:blip r:embed="rId5"/>
          <a:srcRect t="6799" r="14352" b="42646"/>
          <a:stretch/>
        </p:blipFill>
        <p:spPr>
          <a:xfrm>
            <a:off x="17312641" y="-1"/>
            <a:ext cx="7071360" cy="13746477"/>
          </a:xfrm>
          <a:prstGeom prst="rect">
            <a:avLst/>
          </a:prstGeom>
        </p:spPr>
      </p:pic>
      <p:sp>
        <p:nvSpPr>
          <p:cNvPr id="3" name="Title 2">
            <a:extLst>
              <a:ext uri="{FF2B5EF4-FFF2-40B4-BE49-F238E27FC236}">
                <a16:creationId xmlns:a16="http://schemas.microsoft.com/office/drawing/2014/main" id="{860DFFDF-F264-070A-1C4A-70AF33A5B713}"/>
              </a:ext>
            </a:extLst>
          </p:cNvPr>
          <p:cNvSpPr txBox="1">
            <a:spLocks/>
          </p:cNvSpPr>
          <p:nvPr/>
        </p:nvSpPr>
        <p:spPr>
          <a:xfrm>
            <a:off x="-2452916" y="1133430"/>
            <a:ext cx="24384002" cy="1537502"/>
          </a:xfrm>
          <a:prstGeom prst="rect">
            <a:avLst/>
          </a:prstGeom>
        </p:spPr>
        <p:txBody>
          <a:bodyPr vert="horz"/>
          <a:lstStyle>
            <a:lvl1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hangingPunct="1"/>
            <a:r>
              <a:rPr lang="en-US" sz="9600" b="1" dirty="0">
                <a:solidFill>
                  <a:srgbClr val="2E2E2A"/>
                </a:solidFill>
                <a:latin typeface="Hind"/>
                <a:ea typeface="+mj-ea"/>
                <a:cs typeface="Hind"/>
              </a:rPr>
              <a:t>Health-related activities</a:t>
            </a:r>
          </a:p>
        </p:txBody>
      </p:sp>
    </p:spTree>
    <p:extLst>
      <p:ext uri="{BB962C8B-B14F-4D97-AF65-F5344CB8AC3E}">
        <p14:creationId xmlns:p14="http://schemas.microsoft.com/office/powerpoint/2010/main" val="19790072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5941B-6789-79A7-08DD-E4F63D37CA7A}"/>
            </a:ext>
          </a:extLst>
        </p:cNvPr>
        <p:cNvGrpSpPr/>
        <p:nvPr/>
      </p:nvGrpSpPr>
      <p:grpSpPr>
        <a:xfrm>
          <a:off x="0" y="0"/>
          <a:ext cx="0" cy="0"/>
          <a:chOff x="0" y="0"/>
          <a:chExt cx="0" cy="0"/>
        </a:xfrm>
      </p:grpSpPr>
      <p:pic>
        <p:nvPicPr>
          <p:cNvPr id="5" name="Graphic 4" descr="Lightbulb and gear with solid fill">
            <a:extLst>
              <a:ext uri="{FF2B5EF4-FFF2-40B4-BE49-F238E27FC236}">
                <a16:creationId xmlns:a16="http://schemas.microsoft.com/office/drawing/2014/main" id="{EF0C2E17-8A1F-5143-D0B5-EF86C50465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15599" y="2382253"/>
            <a:ext cx="3352800" cy="3352800"/>
          </a:xfrm>
          <a:prstGeom prst="rect">
            <a:avLst/>
          </a:prstGeom>
        </p:spPr>
      </p:pic>
      <p:sp>
        <p:nvSpPr>
          <p:cNvPr id="10" name="TextBox 9">
            <a:extLst>
              <a:ext uri="{FF2B5EF4-FFF2-40B4-BE49-F238E27FC236}">
                <a16:creationId xmlns:a16="http://schemas.microsoft.com/office/drawing/2014/main" id="{BA9E812E-4EA5-0C9F-23ED-CA21F3C7B2EF}"/>
              </a:ext>
            </a:extLst>
          </p:cNvPr>
          <p:cNvSpPr txBox="1"/>
          <p:nvPr/>
        </p:nvSpPr>
        <p:spPr>
          <a:xfrm>
            <a:off x="892903" y="6858000"/>
            <a:ext cx="22598193" cy="12091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t">
            <a:spAutoFit/>
          </a:bodyPr>
          <a:lstStyle/>
          <a:p>
            <a:pPr marL="0" marR="0" indent="0" algn="ctr" defTabSz="1659751" rtl="0" fontAlgn="auto" latinLnBrk="0" hangingPunct="0">
              <a:lnSpc>
                <a:spcPct val="100000"/>
              </a:lnSpc>
              <a:spcBef>
                <a:spcPts val="0"/>
              </a:spcBef>
              <a:spcAft>
                <a:spcPts val="0"/>
              </a:spcAft>
              <a:buClrTx/>
              <a:buSzTx/>
              <a:buFontTx/>
              <a:buNone/>
              <a:tabLst/>
            </a:pPr>
            <a:r>
              <a:rPr kumimoji="0" lang="en-GB" sz="7000" b="1" i="0" u="none" strike="noStrike" cap="none" spc="0" normalizeH="0" baseline="0" dirty="0">
                <a:ln>
                  <a:noFill/>
                </a:ln>
                <a:solidFill>
                  <a:srgbClr val="000000"/>
                </a:solidFill>
                <a:effectLst/>
                <a:uFillTx/>
                <a:latin typeface="Hind" panose="02000000000000000000" pitchFamily="2" charset="0"/>
                <a:cs typeface="Hind" panose="02000000000000000000" pitchFamily="2" charset="0"/>
                <a:sym typeface="Montserrat Regular"/>
              </a:rPr>
              <a:t>HOW CAN I UTILIZE THIS TO HELP THE COMMUNITY?</a:t>
            </a:r>
          </a:p>
        </p:txBody>
      </p:sp>
    </p:spTree>
    <p:extLst>
      <p:ext uri="{BB962C8B-B14F-4D97-AF65-F5344CB8AC3E}">
        <p14:creationId xmlns:p14="http://schemas.microsoft.com/office/powerpoint/2010/main" val="328078814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77F33-5B91-AABD-C6C1-AE4E648EEA21}"/>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B20724F-6F2B-48FF-81D3-6920FC78799A}"/>
              </a:ext>
            </a:extLst>
          </p:cNvPr>
          <p:cNvSpPr>
            <a:spLocks noGrp="1"/>
          </p:cNvSpPr>
          <p:nvPr>
            <p:ph type="pic" sz="quarter" idx="10"/>
          </p:nvPr>
        </p:nvSpPr>
        <p:spPr>
          <a:xfrm>
            <a:off x="993283" y="2988385"/>
            <a:ext cx="22139679" cy="11463867"/>
          </a:xfrm>
        </p:spPr>
        <p:txBody>
          <a:bodyPr>
            <a:normAutofit/>
          </a:bodyPr>
          <a:lstStyle/>
          <a:p>
            <a:pPr>
              <a:buClrTx/>
              <a:buSzPct val="100000"/>
              <a:buFont typeface="Wingdings" panose="05000000000000000000" pitchFamily="2" charset="2"/>
              <a:buChar char="Ø"/>
            </a:pPr>
            <a:endParaRPr lang="en-GB" sz="4000" dirty="0"/>
          </a:p>
          <a:p>
            <a:pPr>
              <a:buClrTx/>
              <a:buSzPct val="100000"/>
              <a:buFont typeface="Wingdings" panose="05000000000000000000" pitchFamily="2" charset="2"/>
              <a:buChar char="Ø"/>
            </a:pPr>
            <a:r>
              <a:rPr lang="en-GB" sz="4000" dirty="0">
                <a:latin typeface="Hind" panose="02000000000000000000" pitchFamily="2" charset="0"/>
                <a:cs typeface="Hind" panose="02000000000000000000" pitchFamily="2" charset="0"/>
              </a:rPr>
              <a:t>Hardware:</a:t>
            </a:r>
          </a:p>
          <a:p>
            <a:pPr lvl="1">
              <a:buSzPct val="100000"/>
              <a:buFont typeface="Arial" panose="020B0604020202020204" pitchFamily="34" charset="0"/>
              <a:buChar char="•"/>
            </a:pPr>
            <a:r>
              <a:rPr lang="en-GB" sz="4000" dirty="0">
                <a:latin typeface="Hind" panose="02000000000000000000" pitchFamily="2" charset="0"/>
                <a:cs typeface="Hind" panose="02000000000000000000" pitchFamily="2" charset="0"/>
              </a:rPr>
              <a:t>Sleeve variation</a:t>
            </a:r>
          </a:p>
          <a:p>
            <a:pPr lvl="1">
              <a:buSzPct val="100000"/>
              <a:buFont typeface="Arial" panose="020B0604020202020204" pitchFamily="34" charset="0"/>
              <a:buChar char="•"/>
            </a:pPr>
            <a:r>
              <a:rPr lang="en-GB" sz="4000" dirty="0">
                <a:latin typeface="Hind" panose="02000000000000000000" pitchFamily="2" charset="0"/>
                <a:cs typeface="Hind" panose="02000000000000000000" pitchFamily="2" charset="0"/>
              </a:rPr>
              <a:t>More robust handsfree-solution</a:t>
            </a:r>
          </a:p>
          <a:p>
            <a:pPr lvl="1"/>
            <a:endParaRPr lang="en-GB" sz="4000" dirty="0">
              <a:latin typeface="Hind" panose="02000000000000000000" pitchFamily="2" charset="0"/>
              <a:cs typeface="Hind" panose="02000000000000000000" pitchFamily="2" charset="0"/>
            </a:endParaRPr>
          </a:p>
          <a:p>
            <a:pPr>
              <a:buSzPct val="100000"/>
              <a:buFont typeface="Wingdings" panose="05000000000000000000" pitchFamily="2" charset="2"/>
              <a:buChar char="Ø"/>
            </a:pPr>
            <a:r>
              <a:rPr lang="en-GB" sz="4000" dirty="0">
                <a:latin typeface="Hind" panose="02000000000000000000" pitchFamily="2" charset="0"/>
                <a:cs typeface="Hind" panose="02000000000000000000" pitchFamily="2" charset="0"/>
              </a:rPr>
              <a:t>Software, open API:</a:t>
            </a:r>
          </a:p>
          <a:p>
            <a:pPr lvl="1">
              <a:buSzPct val="100000"/>
              <a:buFont typeface="Arial" panose="020B0604020202020204" pitchFamily="34" charset="0"/>
              <a:buChar char="•"/>
            </a:pPr>
            <a:r>
              <a:rPr lang="en-GB" sz="4000" dirty="0">
                <a:latin typeface="Hind" panose="02000000000000000000" pitchFamily="2" charset="0"/>
                <a:cs typeface="Hind" panose="02000000000000000000" pitchFamily="2" charset="0"/>
              </a:rPr>
              <a:t>Voice control</a:t>
            </a:r>
          </a:p>
          <a:p>
            <a:pPr lvl="1">
              <a:buSzPct val="100000"/>
              <a:buFont typeface="Arial" panose="020B0604020202020204" pitchFamily="34" charset="0"/>
              <a:buChar char="•"/>
            </a:pPr>
            <a:r>
              <a:rPr lang="en-GB" sz="4000" dirty="0">
                <a:latin typeface="Hind" panose="02000000000000000000" pitchFamily="2" charset="0"/>
                <a:cs typeface="Hind" panose="02000000000000000000" pitchFamily="2" charset="0"/>
              </a:rPr>
              <a:t>Eye movement control</a:t>
            </a:r>
          </a:p>
          <a:p>
            <a:pPr lvl="1">
              <a:buSzPct val="100000"/>
              <a:buFont typeface="Arial" panose="020B0604020202020204" pitchFamily="34" charset="0"/>
              <a:buChar char="•"/>
            </a:pPr>
            <a:r>
              <a:rPr lang="en-GB" sz="4000" dirty="0">
                <a:latin typeface="Hind" panose="02000000000000000000" pitchFamily="2" charset="0"/>
                <a:cs typeface="Hind" panose="02000000000000000000" pitchFamily="2" charset="0"/>
              </a:rPr>
              <a:t>Remote control</a:t>
            </a:r>
          </a:p>
          <a:p>
            <a:pPr lvl="1">
              <a:buSzPct val="100000"/>
              <a:buFont typeface="Arial" panose="020B0604020202020204" pitchFamily="34" charset="0"/>
              <a:buChar char="•"/>
            </a:pPr>
            <a:r>
              <a:rPr lang="en-GB" sz="4000" dirty="0">
                <a:latin typeface="Hind" panose="02000000000000000000" pitchFamily="2" charset="0"/>
                <a:cs typeface="Hind" panose="02000000000000000000" pitchFamily="2" charset="0"/>
              </a:rPr>
              <a:t>Medical apps</a:t>
            </a:r>
          </a:p>
        </p:txBody>
      </p:sp>
      <p:pic>
        <p:nvPicPr>
          <p:cNvPr id="3" name="Picture 9" descr="A picture containing close, microphone&#10;&#10;Description automatically generated">
            <a:extLst>
              <a:ext uri="{FF2B5EF4-FFF2-40B4-BE49-F238E27FC236}">
                <a16:creationId xmlns:a16="http://schemas.microsoft.com/office/drawing/2014/main" id="{E5CBB987-95F7-BDDE-028C-985572521B05}"/>
              </a:ext>
            </a:extLst>
          </p:cNvPr>
          <p:cNvPicPr>
            <a:picLocks noChangeAspect="1"/>
          </p:cNvPicPr>
          <p:nvPr/>
        </p:nvPicPr>
        <p:blipFill rotWithShape="1">
          <a:blip r:embed="rId3"/>
          <a:srcRect t="6799" r="14352" b="42646"/>
          <a:stretch/>
        </p:blipFill>
        <p:spPr>
          <a:xfrm>
            <a:off x="17312641" y="-1"/>
            <a:ext cx="7071360" cy="13746477"/>
          </a:xfrm>
          <a:prstGeom prst="rect">
            <a:avLst/>
          </a:prstGeom>
        </p:spPr>
      </p:pic>
      <p:sp>
        <p:nvSpPr>
          <p:cNvPr id="4" name="Title 2">
            <a:extLst>
              <a:ext uri="{FF2B5EF4-FFF2-40B4-BE49-F238E27FC236}">
                <a16:creationId xmlns:a16="http://schemas.microsoft.com/office/drawing/2014/main" id="{07B9AA8D-C3DA-2889-234E-D95B7D090C2B}"/>
              </a:ext>
            </a:extLst>
          </p:cNvPr>
          <p:cNvSpPr txBox="1">
            <a:spLocks/>
          </p:cNvSpPr>
          <p:nvPr/>
        </p:nvSpPr>
        <p:spPr>
          <a:xfrm>
            <a:off x="-2374234" y="985662"/>
            <a:ext cx="24384002" cy="1537502"/>
          </a:xfrm>
          <a:prstGeom prst="rect">
            <a:avLst/>
          </a:prstGeom>
        </p:spPr>
        <p:txBody>
          <a:bodyPr vert="horz"/>
          <a:lstStyle>
            <a:lvl1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hangingPunct="1"/>
            <a:r>
              <a:rPr lang="en-US" sz="9600" b="1" dirty="0">
                <a:solidFill>
                  <a:srgbClr val="2E2E2A"/>
                </a:solidFill>
                <a:latin typeface="Hind"/>
                <a:ea typeface="+mj-ea"/>
                <a:cs typeface="Hind"/>
              </a:rPr>
              <a:t>Opportunities</a:t>
            </a:r>
          </a:p>
        </p:txBody>
      </p:sp>
    </p:spTree>
    <p:extLst>
      <p:ext uri="{BB962C8B-B14F-4D97-AF65-F5344CB8AC3E}">
        <p14:creationId xmlns:p14="http://schemas.microsoft.com/office/powerpoint/2010/main" val="10180953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82327-55D5-89E3-485E-4240BCC4984E}"/>
            </a:ext>
          </a:extLst>
        </p:cNvPr>
        <p:cNvGrpSpPr/>
        <p:nvPr/>
      </p:nvGrpSpPr>
      <p:grpSpPr>
        <a:xfrm>
          <a:off x="0" y="0"/>
          <a:ext cx="0" cy="0"/>
          <a:chOff x="0" y="0"/>
          <a:chExt cx="0" cy="0"/>
        </a:xfrm>
      </p:grpSpPr>
      <p:pic>
        <p:nvPicPr>
          <p:cNvPr id="8" name="Picture 9" descr="A picture containing close, microphone&#10;&#10;Description automatically generated">
            <a:extLst>
              <a:ext uri="{FF2B5EF4-FFF2-40B4-BE49-F238E27FC236}">
                <a16:creationId xmlns:a16="http://schemas.microsoft.com/office/drawing/2014/main" id="{D12EE74D-4D03-2AE1-E253-88A79E0A2801}"/>
              </a:ext>
            </a:extLst>
          </p:cNvPr>
          <p:cNvPicPr>
            <a:picLocks noChangeAspect="1"/>
          </p:cNvPicPr>
          <p:nvPr/>
        </p:nvPicPr>
        <p:blipFill rotWithShape="1">
          <a:blip r:embed="rId3"/>
          <a:srcRect t="6799" r="14352" b="42646"/>
          <a:stretch/>
        </p:blipFill>
        <p:spPr>
          <a:xfrm>
            <a:off x="17312641" y="-1"/>
            <a:ext cx="7071360" cy="13746477"/>
          </a:xfrm>
          <a:prstGeom prst="rect">
            <a:avLst/>
          </a:prstGeom>
        </p:spPr>
      </p:pic>
      <p:sp>
        <p:nvSpPr>
          <p:cNvPr id="2" name="Title 2">
            <a:extLst>
              <a:ext uri="{FF2B5EF4-FFF2-40B4-BE49-F238E27FC236}">
                <a16:creationId xmlns:a16="http://schemas.microsoft.com/office/drawing/2014/main" id="{88FB3B8A-D5E0-2D3F-0767-99E02D3B1A43}"/>
              </a:ext>
            </a:extLst>
          </p:cNvPr>
          <p:cNvSpPr txBox="1">
            <a:spLocks/>
          </p:cNvSpPr>
          <p:nvPr/>
        </p:nvSpPr>
        <p:spPr>
          <a:xfrm>
            <a:off x="-3338773" y="1664553"/>
            <a:ext cx="24384002" cy="1537502"/>
          </a:xfrm>
          <a:prstGeom prst="rect">
            <a:avLst/>
          </a:prstGeom>
        </p:spPr>
        <p:txBody>
          <a:bodyPr vert="horz"/>
          <a:lstStyle>
            <a:lvl1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hangingPunct="1"/>
            <a:r>
              <a:rPr lang="en-US" sz="7000" b="1" dirty="0">
                <a:solidFill>
                  <a:srgbClr val="2E2E2A"/>
                </a:solidFill>
                <a:latin typeface="Hind" panose="02000000000000000000" pitchFamily="2" charset="0"/>
                <a:ea typeface="+mj-ea"/>
                <a:cs typeface="Hind" panose="02000000000000000000" pitchFamily="2" charset="0"/>
              </a:rPr>
              <a:t>Be a part of our journey</a:t>
            </a:r>
          </a:p>
        </p:txBody>
      </p:sp>
      <p:sp>
        <p:nvSpPr>
          <p:cNvPr id="3" name="Rectangle 2">
            <a:extLst>
              <a:ext uri="{FF2B5EF4-FFF2-40B4-BE49-F238E27FC236}">
                <a16:creationId xmlns:a16="http://schemas.microsoft.com/office/drawing/2014/main" id="{33B4F28E-F2D5-AB7B-7BE0-5162CD449185}"/>
              </a:ext>
            </a:extLst>
          </p:cNvPr>
          <p:cNvSpPr/>
          <p:nvPr/>
        </p:nvSpPr>
        <p:spPr>
          <a:xfrm>
            <a:off x="2721935" y="6373484"/>
            <a:ext cx="12192000" cy="107577"/>
          </a:xfrm>
          <a:prstGeom prst="rect">
            <a:avLst/>
          </a:prstGeom>
          <a:gradFill flip="none" rotWithShape="1">
            <a:gsLst>
              <a:gs pos="0">
                <a:sysClr val="windowText" lastClr="000000">
                  <a:lumMod val="50000"/>
                  <a:lumOff val="50000"/>
                </a:sysClr>
              </a:gs>
              <a:gs pos="100000">
                <a:srgbClr val="D3D3D3"/>
              </a:gs>
            </a:gsLst>
            <a:lin ang="10800000" scaled="1"/>
            <a:tileRect/>
          </a:gra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hape">
            <a:extLst>
              <a:ext uri="{FF2B5EF4-FFF2-40B4-BE49-F238E27FC236}">
                <a16:creationId xmlns:a16="http://schemas.microsoft.com/office/drawing/2014/main" id="{711D7117-3187-B78F-01B3-2FA9DFA340DC}"/>
              </a:ext>
            </a:extLst>
          </p:cNvPr>
          <p:cNvSpPr/>
          <p:nvPr/>
        </p:nvSpPr>
        <p:spPr>
          <a:xfrm>
            <a:off x="3560135" y="4068955"/>
            <a:ext cx="1835526" cy="2120030"/>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18" y="4034"/>
                  <a:pt x="16384" y="-192"/>
                  <a:pt x="10284" y="7"/>
                </a:cubicBezTo>
                <a:close/>
              </a:path>
            </a:pathLst>
          </a:custGeom>
          <a:noFill/>
          <a:ln w="38100">
            <a:solidFill>
              <a:srgbClr val="26373A"/>
            </a:solidFill>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hape">
            <a:extLst>
              <a:ext uri="{FF2B5EF4-FFF2-40B4-BE49-F238E27FC236}">
                <a16:creationId xmlns:a16="http://schemas.microsoft.com/office/drawing/2014/main" id="{973C4851-FBAE-87AA-CF15-A9643724A609}"/>
              </a:ext>
            </a:extLst>
          </p:cNvPr>
          <p:cNvSpPr/>
          <p:nvPr/>
        </p:nvSpPr>
        <p:spPr>
          <a:xfrm>
            <a:off x="5730153" y="4068955"/>
            <a:ext cx="1835526" cy="2120030"/>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39" y="4034"/>
                  <a:pt x="16405" y="-192"/>
                  <a:pt x="10284" y="7"/>
                </a:cubicBezTo>
                <a:close/>
              </a:path>
            </a:pathLst>
          </a:custGeom>
          <a:noFill/>
          <a:ln w="38100">
            <a:solidFill>
              <a:srgbClr val="26373A"/>
            </a:solidFill>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Shape">
            <a:extLst>
              <a:ext uri="{FF2B5EF4-FFF2-40B4-BE49-F238E27FC236}">
                <a16:creationId xmlns:a16="http://schemas.microsoft.com/office/drawing/2014/main" id="{8F9AF428-F32B-F5F4-AD5F-45E3AC87F72C}"/>
              </a:ext>
            </a:extLst>
          </p:cNvPr>
          <p:cNvSpPr/>
          <p:nvPr/>
        </p:nvSpPr>
        <p:spPr>
          <a:xfrm>
            <a:off x="7900172" y="4068955"/>
            <a:ext cx="1835526" cy="2120030"/>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39" y="4034"/>
                  <a:pt x="16405" y="-192"/>
                  <a:pt x="10284" y="7"/>
                </a:cubicBezTo>
                <a:close/>
              </a:path>
            </a:pathLst>
          </a:custGeom>
          <a:noFill/>
          <a:ln w="38100">
            <a:solidFill>
              <a:srgbClr val="26373A"/>
            </a:solidFill>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87CF5FB0-1098-AFEC-1E76-293A73C24AEF}"/>
              </a:ext>
            </a:extLst>
          </p:cNvPr>
          <p:cNvSpPr/>
          <p:nvPr/>
        </p:nvSpPr>
        <p:spPr>
          <a:xfrm>
            <a:off x="10070191" y="4068955"/>
            <a:ext cx="1835526" cy="2120030"/>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39" y="4034"/>
                  <a:pt x="16405" y="-192"/>
                  <a:pt x="10284" y="7"/>
                </a:cubicBezTo>
                <a:close/>
              </a:path>
            </a:pathLst>
          </a:custGeom>
          <a:noFill/>
          <a:ln w="38100">
            <a:solidFill>
              <a:srgbClr val="26373A"/>
            </a:solidFill>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BDC3B3D3-7B72-3DE3-E231-729EB102D3EF}"/>
              </a:ext>
            </a:extLst>
          </p:cNvPr>
          <p:cNvSpPr/>
          <p:nvPr/>
        </p:nvSpPr>
        <p:spPr>
          <a:xfrm>
            <a:off x="12240209" y="4068955"/>
            <a:ext cx="1835526" cy="2120030"/>
          </a:xfrm>
          <a:custGeom>
            <a:avLst/>
            <a:gdLst/>
            <a:ahLst/>
            <a:cxnLst>
              <a:cxn ang="0">
                <a:pos x="wd2" y="hd2"/>
              </a:cxn>
              <a:cxn ang="5400000">
                <a:pos x="wd2" y="hd2"/>
              </a:cxn>
              <a:cxn ang="10800000">
                <a:pos x="wd2" y="hd2"/>
              </a:cxn>
              <a:cxn ang="16200000">
                <a:pos x="wd2" y="hd2"/>
              </a:cxn>
            </a:cxnLst>
            <a:rect l="0" t="0" r="r" b="b"/>
            <a:pathLst>
              <a:path w="21439" h="21408" extrusionOk="0">
                <a:moveTo>
                  <a:pt x="10284" y="7"/>
                </a:moveTo>
                <a:cubicBezTo>
                  <a:pt x="4706" y="205"/>
                  <a:pt x="194" y="4142"/>
                  <a:pt x="6" y="8965"/>
                </a:cubicBezTo>
                <a:cubicBezTo>
                  <a:pt x="-161" y="13263"/>
                  <a:pt x="3056" y="16911"/>
                  <a:pt x="7526" y="18121"/>
                </a:cubicBezTo>
                <a:cubicBezTo>
                  <a:pt x="8132" y="18284"/>
                  <a:pt x="8654" y="18627"/>
                  <a:pt x="9010" y="19096"/>
                </a:cubicBezTo>
                <a:lnTo>
                  <a:pt x="10723" y="21408"/>
                </a:lnTo>
                <a:lnTo>
                  <a:pt x="12436" y="19096"/>
                </a:lnTo>
                <a:cubicBezTo>
                  <a:pt x="12791" y="18627"/>
                  <a:pt x="13313" y="18284"/>
                  <a:pt x="13919" y="18121"/>
                </a:cubicBezTo>
                <a:cubicBezTo>
                  <a:pt x="18285" y="16947"/>
                  <a:pt x="21439" y="13425"/>
                  <a:pt x="21439" y="9272"/>
                </a:cubicBezTo>
                <a:cubicBezTo>
                  <a:pt x="21439" y="4034"/>
                  <a:pt x="16405" y="-192"/>
                  <a:pt x="10284" y="7"/>
                </a:cubicBezTo>
                <a:close/>
              </a:path>
            </a:pathLst>
          </a:custGeom>
          <a:noFill/>
          <a:ln w="38100">
            <a:solidFill>
              <a:srgbClr val="26373A"/>
            </a:solidFill>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00E1492F-4B79-5CF5-8670-B5E345FE8264}"/>
              </a:ext>
            </a:extLst>
          </p:cNvPr>
          <p:cNvGrpSpPr/>
          <p:nvPr/>
        </p:nvGrpSpPr>
        <p:grpSpPr>
          <a:xfrm>
            <a:off x="2493248" y="7262269"/>
            <a:ext cx="3457650" cy="1176727"/>
            <a:chOff x="319756" y="4142387"/>
            <a:chExt cx="2535426" cy="1176727"/>
          </a:xfrm>
        </p:grpSpPr>
        <p:sp>
          <p:nvSpPr>
            <p:cNvPr id="13" name="TextBox 20">
              <a:extLst>
                <a:ext uri="{FF2B5EF4-FFF2-40B4-BE49-F238E27FC236}">
                  <a16:creationId xmlns:a16="http://schemas.microsoft.com/office/drawing/2014/main" id="{59EA0327-A02E-AE60-356A-194F7ECF3D31}"/>
                </a:ext>
              </a:extLst>
            </p:cNvPr>
            <p:cNvSpPr txBox="1"/>
            <p:nvPr/>
          </p:nvSpPr>
          <p:spPr>
            <a:xfrm>
              <a:off x="766189" y="4142387"/>
              <a:ext cx="2088993" cy="55399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noProof="1">
                  <a:solidFill>
                    <a:prstClr val="black">
                      <a:lumMod val="65000"/>
                      <a:lumOff val="35000"/>
                    </a:prstClr>
                  </a:solidFill>
                  <a:latin typeface="Calibri" panose="020F0502020204030204"/>
                </a:rPr>
                <a:t>1</a:t>
              </a:r>
              <a:r>
                <a:rPr lang="en-US" sz="3000" b="1" baseline="30000" noProof="1">
                  <a:solidFill>
                    <a:prstClr val="black">
                      <a:lumMod val="65000"/>
                      <a:lumOff val="35000"/>
                    </a:prstClr>
                  </a:solidFill>
                  <a:latin typeface="Calibri" panose="020F0502020204030204"/>
                </a:rPr>
                <a:t>st</a:t>
              </a:r>
              <a:r>
                <a:rPr lang="en-US" sz="3000" b="1" noProof="1">
                  <a:solidFill>
                    <a:prstClr val="black">
                      <a:lumMod val="65000"/>
                      <a:lumOff val="35000"/>
                    </a:prstClr>
                  </a:solidFill>
                  <a:latin typeface="Calibri" panose="020F0502020204030204"/>
                </a:rPr>
                <a:t> Handy sold</a:t>
              </a:r>
            </a:p>
          </p:txBody>
        </p:sp>
        <p:sp>
          <p:nvSpPr>
            <p:cNvPr id="14" name="Rectangle 13">
              <a:extLst>
                <a:ext uri="{FF2B5EF4-FFF2-40B4-BE49-F238E27FC236}">
                  <a16:creationId xmlns:a16="http://schemas.microsoft.com/office/drawing/2014/main" id="{BD3B86CB-61F4-2F7F-F150-C9E266293F09}"/>
                </a:ext>
              </a:extLst>
            </p:cNvPr>
            <p:cNvSpPr/>
            <p:nvPr/>
          </p:nvSpPr>
          <p:spPr>
            <a:xfrm>
              <a:off x="319756" y="4765116"/>
              <a:ext cx="2088993" cy="553998"/>
            </a:xfrm>
            <a:prstGeom prst="rect">
              <a:avLst/>
            </a:prstGeom>
          </p:spPr>
          <p:txBody>
            <a:bodyPr wrap="square" lIns="0" r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pPr>
              <a:endParaRPr lang="en-US" sz="3000" noProof="1">
                <a:solidFill>
                  <a:prstClr val="black">
                    <a:lumMod val="65000"/>
                    <a:lumOff val="35000"/>
                  </a:prstClr>
                </a:solidFill>
                <a:latin typeface="Calibri" panose="020F0502020204030204"/>
              </a:endParaRPr>
            </a:p>
          </p:txBody>
        </p:sp>
      </p:grpSp>
      <p:sp>
        <p:nvSpPr>
          <p:cNvPr id="16" name="TextBox 23">
            <a:extLst>
              <a:ext uri="{FF2B5EF4-FFF2-40B4-BE49-F238E27FC236}">
                <a16:creationId xmlns:a16="http://schemas.microsoft.com/office/drawing/2014/main" id="{EC0042D7-7BEB-3E29-62A8-B4B7C278F8AB}"/>
              </a:ext>
            </a:extLst>
          </p:cNvPr>
          <p:cNvSpPr txBox="1"/>
          <p:nvPr/>
        </p:nvSpPr>
        <p:spPr>
          <a:xfrm>
            <a:off x="5284918" y="7262269"/>
            <a:ext cx="2848833" cy="55399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noProof="1">
                <a:solidFill>
                  <a:prstClr val="black">
                    <a:lumMod val="65000"/>
                    <a:lumOff val="35000"/>
                  </a:prstClr>
                </a:solidFill>
                <a:latin typeface="Calibri" panose="020F0502020204030204"/>
              </a:rPr>
              <a:t>Software</a:t>
            </a:r>
          </a:p>
        </p:txBody>
      </p:sp>
      <p:sp>
        <p:nvSpPr>
          <p:cNvPr id="18" name="TextBox 26">
            <a:extLst>
              <a:ext uri="{FF2B5EF4-FFF2-40B4-BE49-F238E27FC236}">
                <a16:creationId xmlns:a16="http://schemas.microsoft.com/office/drawing/2014/main" id="{62074409-126D-E34A-C40A-310FE851EAC3}"/>
              </a:ext>
            </a:extLst>
          </p:cNvPr>
          <p:cNvSpPr txBox="1"/>
          <p:nvPr/>
        </p:nvSpPr>
        <p:spPr>
          <a:xfrm>
            <a:off x="7449354" y="7262269"/>
            <a:ext cx="2848833" cy="55399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noProof="1">
                <a:solidFill>
                  <a:prstClr val="black">
                    <a:lumMod val="65000"/>
                    <a:lumOff val="35000"/>
                  </a:prstClr>
                </a:solidFill>
                <a:latin typeface="Calibri" panose="020F0502020204030204"/>
              </a:rPr>
              <a:t>Apotera</a:t>
            </a:r>
          </a:p>
        </p:txBody>
      </p:sp>
      <p:sp>
        <p:nvSpPr>
          <p:cNvPr id="21" name="TextBox 32">
            <a:extLst>
              <a:ext uri="{FF2B5EF4-FFF2-40B4-BE49-F238E27FC236}">
                <a16:creationId xmlns:a16="http://schemas.microsoft.com/office/drawing/2014/main" id="{C3246172-30E7-39C9-B896-38038E14D203}"/>
              </a:ext>
            </a:extLst>
          </p:cNvPr>
          <p:cNvSpPr txBox="1"/>
          <p:nvPr/>
        </p:nvSpPr>
        <p:spPr>
          <a:xfrm>
            <a:off x="11794974" y="7262269"/>
            <a:ext cx="2848833" cy="55399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noProof="1">
                <a:solidFill>
                  <a:prstClr val="black">
                    <a:lumMod val="65000"/>
                    <a:lumOff val="35000"/>
                  </a:prstClr>
                </a:solidFill>
                <a:latin typeface="Calibri" panose="020F0502020204030204"/>
              </a:rPr>
              <a:t>Health</a:t>
            </a:r>
          </a:p>
        </p:txBody>
      </p:sp>
      <p:sp>
        <p:nvSpPr>
          <p:cNvPr id="22" name="TextBox 21">
            <a:extLst>
              <a:ext uri="{FF2B5EF4-FFF2-40B4-BE49-F238E27FC236}">
                <a16:creationId xmlns:a16="http://schemas.microsoft.com/office/drawing/2014/main" id="{D69CF112-2B67-DE82-5B55-08852DCC950A}"/>
              </a:ext>
            </a:extLst>
          </p:cNvPr>
          <p:cNvSpPr txBox="1"/>
          <p:nvPr/>
        </p:nvSpPr>
        <p:spPr>
          <a:xfrm>
            <a:off x="3809127" y="8153784"/>
            <a:ext cx="1373297" cy="707886"/>
          </a:xfrm>
          <a:prstGeom prst="rect">
            <a:avLst/>
          </a:prstGeom>
          <a:noFill/>
        </p:spPr>
        <p:txBody>
          <a:bodyPr wrap="square" rtlCol="0" anchor="b">
            <a:spAutoFit/>
          </a:bodyPr>
          <a:lstStyle/>
          <a:p>
            <a:pPr algn="ctr" defTabSz="914400" hangingPunct="1"/>
            <a:r>
              <a:rPr lang="en-US" sz="4000" b="1" kern="1200" dirty="0">
                <a:solidFill>
                  <a:srgbClr val="063951"/>
                </a:solidFill>
                <a:latin typeface="Calibri" panose="020F0502020204030204"/>
                <a:ea typeface="+mn-ea"/>
                <a:cs typeface="+mn-cs"/>
              </a:rPr>
              <a:t>2019</a:t>
            </a:r>
          </a:p>
        </p:txBody>
      </p:sp>
      <p:sp>
        <p:nvSpPr>
          <p:cNvPr id="23" name="TextBox 22">
            <a:extLst>
              <a:ext uri="{FF2B5EF4-FFF2-40B4-BE49-F238E27FC236}">
                <a16:creationId xmlns:a16="http://schemas.microsoft.com/office/drawing/2014/main" id="{D461E968-62E1-B9C6-F256-E21783214FF9}"/>
              </a:ext>
            </a:extLst>
          </p:cNvPr>
          <p:cNvSpPr txBox="1"/>
          <p:nvPr/>
        </p:nvSpPr>
        <p:spPr>
          <a:xfrm>
            <a:off x="5979145" y="8153784"/>
            <a:ext cx="1373297" cy="707886"/>
          </a:xfrm>
          <a:prstGeom prst="rect">
            <a:avLst/>
          </a:prstGeom>
          <a:noFill/>
        </p:spPr>
        <p:txBody>
          <a:bodyPr wrap="square" rtlCol="0" anchor="b">
            <a:spAutoFit/>
          </a:bodyPr>
          <a:lstStyle/>
          <a:p>
            <a:pPr algn="ctr" defTabSz="914400" hangingPunct="1"/>
            <a:r>
              <a:rPr lang="en-US" sz="4000" b="1" kern="1200" dirty="0">
                <a:solidFill>
                  <a:srgbClr val="C13018"/>
                </a:solidFill>
                <a:latin typeface="Calibri" panose="020F0502020204030204"/>
                <a:ea typeface="+mn-ea"/>
                <a:cs typeface="+mn-cs"/>
              </a:rPr>
              <a:t>2020</a:t>
            </a:r>
          </a:p>
        </p:txBody>
      </p:sp>
      <p:sp>
        <p:nvSpPr>
          <p:cNvPr id="24" name="TextBox 23">
            <a:extLst>
              <a:ext uri="{FF2B5EF4-FFF2-40B4-BE49-F238E27FC236}">
                <a16:creationId xmlns:a16="http://schemas.microsoft.com/office/drawing/2014/main" id="{B28C68E2-51E4-6813-D318-B752618AD96C}"/>
              </a:ext>
            </a:extLst>
          </p:cNvPr>
          <p:cNvSpPr txBox="1"/>
          <p:nvPr/>
        </p:nvSpPr>
        <p:spPr>
          <a:xfrm>
            <a:off x="8149164" y="8153784"/>
            <a:ext cx="1373297" cy="707886"/>
          </a:xfrm>
          <a:prstGeom prst="rect">
            <a:avLst/>
          </a:prstGeom>
          <a:noFill/>
        </p:spPr>
        <p:txBody>
          <a:bodyPr wrap="square" rtlCol="0" anchor="b">
            <a:spAutoFit/>
          </a:bodyPr>
          <a:lstStyle/>
          <a:p>
            <a:pPr algn="ctr" defTabSz="914400" hangingPunct="1"/>
            <a:r>
              <a:rPr lang="en-US" sz="4000" b="1" kern="1200" dirty="0">
                <a:solidFill>
                  <a:srgbClr val="F7931F">
                    <a:lumMod val="75000"/>
                  </a:srgbClr>
                </a:solidFill>
                <a:latin typeface="Calibri" panose="020F0502020204030204"/>
                <a:ea typeface="+mn-ea"/>
                <a:cs typeface="+mn-cs"/>
              </a:rPr>
              <a:t>2022</a:t>
            </a:r>
          </a:p>
        </p:txBody>
      </p:sp>
      <p:sp>
        <p:nvSpPr>
          <p:cNvPr id="25" name="TextBox 24">
            <a:extLst>
              <a:ext uri="{FF2B5EF4-FFF2-40B4-BE49-F238E27FC236}">
                <a16:creationId xmlns:a16="http://schemas.microsoft.com/office/drawing/2014/main" id="{128B88CA-D8BC-7D5D-D112-6D81226733F3}"/>
              </a:ext>
            </a:extLst>
          </p:cNvPr>
          <p:cNvSpPr txBox="1"/>
          <p:nvPr/>
        </p:nvSpPr>
        <p:spPr>
          <a:xfrm>
            <a:off x="10319183" y="8153784"/>
            <a:ext cx="1373297" cy="707886"/>
          </a:xfrm>
          <a:prstGeom prst="rect">
            <a:avLst/>
          </a:prstGeom>
          <a:noFill/>
        </p:spPr>
        <p:txBody>
          <a:bodyPr wrap="square" rtlCol="0" anchor="b">
            <a:spAutoFit/>
          </a:bodyPr>
          <a:lstStyle/>
          <a:p>
            <a:pPr algn="ctr" defTabSz="914400" hangingPunct="1"/>
            <a:r>
              <a:rPr lang="en-US" sz="4000" b="1" kern="1200" dirty="0">
                <a:solidFill>
                  <a:srgbClr val="4CC1EF">
                    <a:lumMod val="50000"/>
                  </a:srgbClr>
                </a:solidFill>
                <a:latin typeface="Calibri" panose="020F0502020204030204"/>
                <a:ea typeface="+mn-ea"/>
                <a:cs typeface="+mn-cs"/>
              </a:rPr>
              <a:t>2024</a:t>
            </a:r>
          </a:p>
        </p:txBody>
      </p:sp>
      <p:sp>
        <p:nvSpPr>
          <p:cNvPr id="26" name="TextBox 25">
            <a:extLst>
              <a:ext uri="{FF2B5EF4-FFF2-40B4-BE49-F238E27FC236}">
                <a16:creationId xmlns:a16="http://schemas.microsoft.com/office/drawing/2014/main" id="{329CA902-A37D-01DD-B9D1-7170D4AE2D96}"/>
              </a:ext>
            </a:extLst>
          </p:cNvPr>
          <p:cNvSpPr txBox="1"/>
          <p:nvPr/>
        </p:nvSpPr>
        <p:spPr>
          <a:xfrm>
            <a:off x="12489201" y="8153784"/>
            <a:ext cx="1373297" cy="707886"/>
          </a:xfrm>
          <a:prstGeom prst="rect">
            <a:avLst/>
          </a:prstGeom>
          <a:noFill/>
        </p:spPr>
        <p:txBody>
          <a:bodyPr wrap="square" rtlCol="0" anchor="b">
            <a:spAutoFit/>
          </a:bodyPr>
          <a:lstStyle/>
          <a:p>
            <a:pPr algn="ctr" defTabSz="914400" hangingPunct="1"/>
            <a:r>
              <a:rPr lang="en-US" sz="4000" b="1" kern="1200" dirty="0">
                <a:solidFill>
                  <a:srgbClr val="A2B969">
                    <a:lumMod val="75000"/>
                  </a:srgbClr>
                </a:solidFill>
                <a:latin typeface="Calibri" panose="020F0502020204030204"/>
                <a:ea typeface="+mn-ea"/>
                <a:cs typeface="+mn-cs"/>
              </a:rPr>
              <a:t>2025</a:t>
            </a:r>
          </a:p>
        </p:txBody>
      </p:sp>
      <p:pic>
        <p:nvPicPr>
          <p:cNvPr id="27" name="Picture 2" descr="NFSS Nettverk: Funksjonsnedsettelse, seksualitet og samliv">
            <a:extLst>
              <a:ext uri="{FF2B5EF4-FFF2-40B4-BE49-F238E27FC236}">
                <a16:creationId xmlns:a16="http://schemas.microsoft.com/office/drawing/2014/main" id="{F4D2D18F-7693-2A0D-C2AF-55B09EE960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57070" y="4818809"/>
            <a:ext cx="1423617" cy="2599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otera | Visuell identitet for nettapoteket | Metro Branding">
            <a:extLst>
              <a:ext uri="{FF2B5EF4-FFF2-40B4-BE49-F238E27FC236}">
                <a16:creationId xmlns:a16="http://schemas.microsoft.com/office/drawing/2014/main" id="{45DF8912-6B39-CAE7-652D-1B7B63541C2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214" t="36402" r="18214" b="36697"/>
          <a:stretch/>
        </p:blipFill>
        <p:spPr bwMode="auto">
          <a:xfrm>
            <a:off x="8149764" y="4819276"/>
            <a:ext cx="1406928" cy="3348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nglish | wearehere">
            <a:extLst>
              <a:ext uri="{FF2B5EF4-FFF2-40B4-BE49-F238E27FC236}">
                <a16:creationId xmlns:a16="http://schemas.microsoft.com/office/drawing/2014/main" id="{5B66663C-3406-9822-0221-30C2F00C2B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92223" y="6828322"/>
            <a:ext cx="939536" cy="14218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oftware developer Detailed Rounded Lineal icon">
            <a:extLst>
              <a:ext uri="{FF2B5EF4-FFF2-40B4-BE49-F238E27FC236}">
                <a16:creationId xmlns:a16="http://schemas.microsoft.com/office/drawing/2014/main" id="{2829C317-6EEF-46BB-4D95-E838A8AE5F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3916" y="4462112"/>
            <a:ext cx="1074323" cy="107432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andy - The Ultimate Handjob Machine - Erotikknett">
            <a:extLst>
              <a:ext uri="{FF2B5EF4-FFF2-40B4-BE49-F238E27FC236}">
                <a16:creationId xmlns:a16="http://schemas.microsoft.com/office/drawing/2014/main" id="{22FFE6E7-6D17-570B-FBA1-0C0008977F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8450" y="4424465"/>
            <a:ext cx="1136064" cy="113606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xual Reproductive Health&quot; Icon - Download for free – Iconduck">
            <a:extLst>
              <a:ext uri="{FF2B5EF4-FFF2-40B4-BE49-F238E27FC236}">
                <a16:creationId xmlns:a16="http://schemas.microsoft.com/office/drawing/2014/main" id="{F0339ED6-04C6-0BDE-2CCB-F0204A8230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707136" y="4533492"/>
            <a:ext cx="1024507" cy="90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377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2060"/>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0"/>
                                          </p:stCondLst>
                                        </p:cTn>
                                        <p:tgtEl>
                                          <p:spTgt spid="2058"/>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nodeType="afterEffect">
                                  <p:stCondLst>
                                    <p:cond delay="0"/>
                                  </p:stCondLst>
                                  <p:childTnLst>
                                    <p:set>
                                      <p:cBhvr>
                                        <p:cTn id="64" dur="1" fill="hold">
                                          <p:stCondLst>
                                            <p:cond delay="0"/>
                                          </p:stCondLst>
                                        </p:cTn>
                                        <p:tgtEl>
                                          <p:spTgt spid="2052"/>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2062"/>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7" grpId="0" animBg="1"/>
      <p:bldP spid="9" grpId="0" animBg="1"/>
      <p:bldP spid="10" grpId="0" animBg="1"/>
      <p:bldP spid="16" grpId="0"/>
      <p:bldP spid="18" grpId="0"/>
      <p:bldP spid="21" grpId="0"/>
      <p:bldP spid="22"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82327-55D5-89E3-485E-4240BCC4984E}"/>
            </a:ext>
          </a:extLst>
        </p:cNvPr>
        <p:cNvGrpSpPr/>
        <p:nvPr/>
      </p:nvGrpSpPr>
      <p:grpSpPr>
        <a:xfrm>
          <a:off x="0" y="0"/>
          <a:ext cx="0" cy="0"/>
          <a:chOff x="0" y="0"/>
          <a:chExt cx="0" cy="0"/>
        </a:xfrm>
      </p:grpSpPr>
      <p:pic>
        <p:nvPicPr>
          <p:cNvPr id="8" name="Picture 9" descr="A picture containing close, microphone&#10;&#10;Description automatically generated">
            <a:extLst>
              <a:ext uri="{FF2B5EF4-FFF2-40B4-BE49-F238E27FC236}">
                <a16:creationId xmlns:a16="http://schemas.microsoft.com/office/drawing/2014/main" id="{D12EE74D-4D03-2AE1-E253-88A79E0A2801}"/>
              </a:ext>
            </a:extLst>
          </p:cNvPr>
          <p:cNvPicPr>
            <a:picLocks noChangeAspect="1"/>
          </p:cNvPicPr>
          <p:nvPr/>
        </p:nvPicPr>
        <p:blipFill rotWithShape="1">
          <a:blip r:embed="rId3"/>
          <a:srcRect t="6799" r="14352" b="42646"/>
          <a:stretch/>
        </p:blipFill>
        <p:spPr>
          <a:xfrm>
            <a:off x="17312641" y="-1"/>
            <a:ext cx="7071360" cy="13746477"/>
          </a:xfrm>
          <a:prstGeom prst="rect">
            <a:avLst/>
          </a:prstGeom>
        </p:spPr>
      </p:pic>
      <p:pic>
        <p:nvPicPr>
          <p:cNvPr id="11" name="Picture 10" descr="Icon&#10;&#10;Description automatically generated">
            <a:extLst>
              <a:ext uri="{FF2B5EF4-FFF2-40B4-BE49-F238E27FC236}">
                <a16:creationId xmlns:a16="http://schemas.microsoft.com/office/drawing/2014/main" id="{F64369E0-F297-D068-6522-425CA97E6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2761" y="2141324"/>
            <a:ext cx="4319239" cy="4319239"/>
          </a:xfrm>
          <a:prstGeom prst="rect">
            <a:avLst/>
          </a:prstGeom>
        </p:spPr>
      </p:pic>
      <p:sp>
        <p:nvSpPr>
          <p:cNvPr id="17" name="Title 5">
            <a:extLst>
              <a:ext uri="{FF2B5EF4-FFF2-40B4-BE49-F238E27FC236}">
                <a16:creationId xmlns:a16="http://schemas.microsoft.com/office/drawing/2014/main" id="{CF7EAAA2-614E-F9C9-9877-411A8AC47731}"/>
              </a:ext>
            </a:extLst>
          </p:cNvPr>
          <p:cNvSpPr txBox="1">
            <a:spLocks/>
          </p:cNvSpPr>
          <p:nvPr/>
        </p:nvSpPr>
        <p:spPr>
          <a:xfrm>
            <a:off x="1295705" y="7329085"/>
            <a:ext cx="17484044" cy="13395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65344" tIns="65344" rIns="65344" bIns="65344" anchor="b">
            <a:noAutofit/>
          </a:bodyPr>
          <a:lstStyle>
            <a:lvl1pPr marL="0" marR="0" indent="0" algn="ctr" defTabSz="1804166" rtl="0" latinLnBrk="0">
              <a:lnSpc>
                <a:spcPct val="90000"/>
              </a:lnSpc>
              <a:spcBef>
                <a:spcPts val="0"/>
              </a:spcBef>
              <a:spcAft>
                <a:spcPts val="0"/>
              </a:spcAft>
              <a:buClrTx/>
              <a:buSzTx/>
              <a:buFontTx/>
              <a:buNone/>
              <a:tabLst/>
              <a:defRPr sz="8800" b="1" i="0" u="none" strike="noStrike" cap="none" spc="0" baseline="0">
                <a:solidFill>
                  <a:srgbClr val="2E2E2A"/>
                </a:solidFill>
                <a:uFillTx/>
                <a:latin typeface="Hind" panose="02000000000000000000" pitchFamily="2" charset="77"/>
                <a:ea typeface="Hind SemiBold" panose="02000000000000000000" pitchFamily="2" charset="0"/>
                <a:cs typeface="Hind" panose="02000000000000000000" pitchFamily="2" charset="77"/>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hangingPunct="1"/>
            <a:r>
              <a:rPr lang="en-GB" dirty="0">
                <a:latin typeface="Hind"/>
                <a:cs typeface="Hind"/>
              </a:rPr>
              <a:t>Join us!</a:t>
            </a:r>
            <a:endParaRPr lang="en-NO" dirty="0">
              <a:latin typeface="Hind"/>
              <a:cs typeface="Hind"/>
            </a:endParaRPr>
          </a:p>
        </p:txBody>
      </p:sp>
      <p:sp>
        <p:nvSpPr>
          <p:cNvPr id="20" name="TextBox 19">
            <a:extLst>
              <a:ext uri="{FF2B5EF4-FFF2-40B4-BE49-F238E27FC236}">
                <a16:creationId xmlns:a16="http://schemas.microsoft.com/office/drawing/2014/main" id="{4C717725-BAFC-CC1D-3E05-E6585924EE84}"/>
              </a:ext>
            </a:extLst>
          </p:cNvPr>
          <p:cNvSpPr txBox="1"/>
          <p:nvPr/>
        </p:nvSpPr>
        <p:spPr>
          <a:xfrm>
            <a:off x="3278012" y="10900677"/>
            <a:ext cx="13508736" cy="19786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t">
            <a:spAutoFit/>
          </a:bodyPr>
          <a:lstStyle/>
          <a:p>
            <a:pPr marL="0" marR="0" indent="0" algn="ctr" defTabSz="1659751"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000000"/>
                </a:solidFill>
                <a:effectLst/>
                <a:uFillTx/>
                <a:latin typeface="Hind" panose="02000000000000000000" pitchFamily="2" charset="0"/>
                <a:cs typeface="Hind" panose="02000000000000000000" pitchFamily="2" charset="0"/>
                <a:sym typeface="Montserrat Regular"/>
              </a:rPr>
              <a:t>Juwita Remvik</a:t>
            </a:r>
          </a:p>
          <a:p>
            <a:pPr marL="0" marR="0" indent="0" algn="ctr" defTabSz="1659751" rtl="0" fontAlgn="auto" latinLnBrk="0" hangingPunct="0">
              <a:lnSpc>
                <a:spcPct val="100000"/>
              </a:lnSpc>
              <a:spcBef>
                <a:spcPts val="0"/>
              </a:spcBef>
              <a:spcAft>
                <a:spcPts val="0"/>
              </a:spcAft>
              <a:buClrTx/>
              <a:buSzTx/>
              <a:buFontTx/>
              <a:buNone/>
              <a:tabLst/>
            </a:pPr>
            <a:r>
              <a:rPr lang="en-GB" sz="4000" dirty="0">
                <a:latin typeface="Hind" panose="02000000000000000000" pitchFamily="2" charset="0"/>
                <a:cs typeface="Hind" panose="02000000000000000000" pitchFamily="2" charset="0"/>
                <a:hlinkClick r:id="rId5"/>
              </a:rPr>
              <a:t>juwita@ohdoki.com</a:t>
            </a:r>
            <a:endParaRPr lang="en-GB" sz="4000" dirty="0">
              <a:latin typeface="Hind" panose="02000000000000000000" pitchFamily="2" charset="0"/>
              <a:cs typeface="Hind" panose="02000000000000000000" pitchFamily="2" charset="0"/>
            </a:endParaRPr>
          </a:p>
          <a:p>
            <a:pPr marL="0" marR="0" indent="0" algn="ctr" defTabSz="1659751" rtl="0" fontAlgn="auto" latinLnBrk="0" hangingPunct="0">
              <a:lnSpc>
                <a:spcPct val="100000"/>
              </a:lnSpc>
              <a:spcBef>
                <a:spcPts val="0"/>
              </a:spcBef>
              <a:spcAft>
                <a:spcPts val="0"/>
              </a:spcAft>
              <a:buClrTx/>
              <a:buSzTx/>
              <a:buFontTx/>
              <a:buNone/>
              <a:tabLst/>
            </a:pPr>
            <a:r>
              <a:rPr lang="en-GB" sz="4000" dirty="0">
                <a:latin typeface="Hind" panose="02000000000000000000" pitchFamily="2" charset="0"/>
                <a:cs typeface="Hind" panose="02000000000000000000" pitchFamily="2" charset="0"/>
              </a:rPr>
              <a:t>thehandy.com</a:t>
            </a:r>
          </a:p>
        </p:txBody>
      </p:sp>
      <p:pic>
        <p:nvPicPr>
          <p:cNvPr id="29" name="Picture 28" descr="A qr code with dots&#10;&#10;Description automatically generated">
            <a:extLst>
              <a:ext uri="{FF2B5EF4-FFF2-40B4-BE49-F238E27FC236}">
                <a16:creationId xmlns:a16="http://schemas.microsoft.com/office/drawing/2014/main" id="{3A7A3A87-3F80-234E-5CD5-74E05B37154A}"/>
              </a:ext>
            </a:extLst>
          </p:cNvPr>
          <p:cNvPicPr>
            <a:picLocks noChangeAspect="1"/>
          </p:cNvPicPr>
          <p:nvPr/>
        </p:nvPicPr>
        <p:blipFill>
          <a:blip r:embed="rId6"/>
          <a:stretch>
            <a:fillRect/>
          </a:stretch>
        </p:blipFill>
        <p:spPr>
          <a:xfrm>
            <a:off x="943379" y="10900677"/>
            <a:ext cx="2534004" cy="2495898"/>
          </a:xfrm>
          <a:prstGeom prst="rect">
            <a:avLst/>
          </a:prstGeom>
        </p:spPr>
      </p:pic>
    </p:spTree>
    <p:extLst>
      <p:ext uri="{BB962C8B-B14F-4D97-AF65-F5344CB8AC3E}">
        <p14:creationId xmlns:p14="http://schemas.microsoft.com/office/powerpoint/2010/main" val="362233177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45582-C092-E55C-A8E5-EAF70095B046}"/>
            </a:ext>
          </a:extLst>
        </p:cNvPr>
        <p:cNvGrpSpPr/>
        <p:nvPr/>
      </p:nvGrpSpPr>
      <p:grpSpPr>
        <a:xfrm>
          <a:off x="0" y="0"/>
          <a:ext cx="0" cy="0"/>
          <a:chOff x="0" y="0"/>
          <a:chExt cx="0" cy="0"/>
        </a:xfrm>
      </p:grpSpPr>
      <p:pic>
        <p:nvPicPr>
          <p:cNvPr id="5" name="Graphic 4" descr="Lightbulb and gear with solid fill">
            <a:extLst>
              <a:ext uri="{FF2B5EF4-FFF2-40B4-BE49-F238E27FC236}">
                <a16:creationId xmlns:a16="http://schemas.microsoft.com/office/drawing/2014/main" id="{2706A9EB-D4E5-AA24-E53C-DF782B6ED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15599" y="2382253"/>
            <a:ext cx="3352800" cy="3352800"/>
          </a:xfrm>
          <a:prstGeom prst="rect">
            <a:avLst/>
          </a:prstGeom>
        </p:spPr>
      </p:pic>
      <p:sp>
        <p:nvSpPr>
          <p:cNvPr id="10" name="TextBox 9">
            <a:extLst>
              <a:ext uri="{FF2B5EF4-FFF2-40B4-BE49-F238E27FC236}">
                <a16:creationId xmlns:a16="http://schemas.microsoft.com/office/drawing/2014/main" id="{CF1E47AB-D6CD-7322-BFAA-6E20D693DA75}"/>
              </a:ext>
            </a:extLst>
          </p:cNvPr>
          <p:cNvSpPr txBox="1"/>
          <p:nvPr/>
        </p:nvSpPr>
        <p:spPr>
          <a:xfrm>
            <a:off x="892903" y="6858000"/>
            <a:ext cx="22598193" cy="12091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t">
            <a:spAutoFit/>
          </a:bodyPr>
          <a:lstStyle/>
          <a:p>
            <a:pPr marL="0" marR="0" indent="0" algn="ctr" defTabSz="1659751" rtl="0" fontAlgn="auto" latinLnBrk="0" hangingPunct="0">
              <a:lnSpc>
                <a:spcPct val="100000"/>
              </a:lnSpc>
              <a:spcBef>
                <a:spcPts val="0"/>
              </a:spcBef>
              <a:spcAft>
                <a:spcPts val="0"/>
              </a:spcAft>
              <a:buClrTx/>
              <a:buSzTx/>
              <a:buFontTx/>
              <a:buNone/>
              <a:tabLst/>
            </a:pPr>
            <a:r>
              <a:rPr kumimoji="0" lang="en-GB" sz="7000" b="1" i="0" u="none" strike="noStrike" cap="none" spc="0" normalizeH="0" baseline="0" dirty="0">
                <a:ln>
                  <a:noFill/>
                </a:ln>
                <a:solidFill>
                  <a:srgbClr val="000000"/>
                </a:solidFill>
                <a:effectLst/>
                <a:uFillTx/>
                <a:latin typeface="Hind" panose="02000000000000000000" pitchFamily="2" charset="0"/>
                <a:cs typeface="Hind" panose="02000000000000000000" pitchFamily="2" charset="0"/>
                <a:sym typeface="Montserrat Regular"/>
              </a:rPr>
              <a:t>HOW CAN I UTILIZE THIS TO HELP THE COMMUNITY?</a:t>
            </a:r>
          </a:p>
        </p:txBody>
      </p:sp>
    </p:spTree>
    <p:extLst>
      <p:ext uri="{BB962C8B-B14F-4D97-AF65-F5344CB8AC3E}">
        <p14:creationId xmlns:p14="http://schemas.microsoft.com/office/powerpoint/2010/main" val="17582732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is is The Handy">
            <a:hlinkClick r:id="" action="ppaction://media"/>
            <a:extLst>
              <a:ext uri="{FF2B5EF4-FFF2-40B4-BE49-F238E27FC236}">
                <a16:creationId xmlns:a16="http://schemas.microsoft.com/office/drawing/2014/main" id="{6257612C-245A-5A10-75D2-FE722D6EF1FD}"/>
              </a:ext>
            </a:extLst>
          </p:cNvPr>
          <p:cNvPicPr>
            <a:picLocks noRot="1" noChangeAspect="1"/>
          </p:cNvPicPr>
          <p:nvPr>
            <a:videoFile r:link="rId1"/>
          </p:nvPr>
        </p:nvPicPr>
        <p:blipFill rotWithShape="1">
          <a:blip r:embed="rId3"/>
          <a:srcRect t="442"/>
          <a:stretch/>
        </p:blipFill>
        <p:spPr>
          <a:xfrm>
            <a:off x="20" y="10"/>
            <a:ext cx="24383980" cy="13715990"/>
          </a:xfrm>
          <a:prstGeom prst="rect">
            <a:avLst/>
          </a:prstGeom>
          <a:noFill/>
        </p:spPr>
      </p:pic>
    </p:spTree>
    <p:extLst>
      <p:ext uri="{BB962C8B-B14F-4D97-AF65-F5344CB8AC3E}">
        <p14:creationId xmlns:p14="http://schemas.microsoft.com/office/powerpoint/2010/main" val="36410145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399C4B-0C61-C4A1-FA14-50CEA3D9931A}"/>
              </a:ext>
            </a:extLst>
          </p:cNvPr>
          <p:cNvSpPr txBox="1"/>
          <p:nvPr/>
        </p:nvSpPr>
        <p:spPr>
          <a:xfrm>
            <a:off x="1879268" y="3421981"/>
            <a:ext cx="15837409" cy="47486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t">
            <a:spAutoFit/>
          </a:bodyPr>
          <a:lstStyle/>
          <a:p>
            <a:pPr marL="571500" marR="0" indent="-571500" algn="l" defTabSz="1659751" rtl="0" fontAlgn="auto" latinLnBrk="0" hangingPunct="0">
              <a:lnSpc>
                <a:spcPct val="150000"/>
              </a:lnSpc>
              <a:spcBef>
                <a:spcPts val="0"/>
              </a:spcBef>
              <a:spcAft>
                <a:spcPts val="0"/>
              </a:spcAft>
              <a:buClrTx/>
              <a:buSzTx/>
              <a:buFont typeface="Wingdings" panose="05000000000000000000" pitchFamily="2" charset="2"/>
              <a:buChar char="Ø"/>
              <a:tabLst/>
            </a:pPr>
            <a:r>
              <a:rPr kumimoji="0" lang="en-GB" sz="5000" b="0" i="0" u="none" strike="noStrike" cap="none" spc="0" normalizeH="0" baseline="0" dirty="0">
                <a:ln>
                  <a:noFill/>
                </a:ln>
                <a:solidFill>
                  <a:srgbClr val="000000"/>
                </a:solidFill>
                <a:effectLst/>
                <a:uFillTx/>
                <a:latin typeface="Hind" panose="02000000000000000000" pitchFamily="2" charset="0"/>
                <a:cs typeface="Hind" panose="02000000000000000000" pitchFamily="2" charset="0"/>
                <a:sym typeface="Montserrat Regular"/>
              </a:rPr>
              <a:t>Established</a:t>
            </a:r>
            <a:r>
              <a:rPr kumimoji="0" lang="en-GB" sz="5000" b="0" i="0" u="none" strike="noStrike" cap="none" spc="0" normalizeH="0" dirty="0">
                <a:ln>
                  <a:noFill/>
                </a:ln>
                <a:solidFill>
                  <a:srgbClr val="000000"/>
                </a:solidFill>
                <a:effectLst/>
                <a:uFillTx/>
                <a:latin typeface="Hind" panose="02000000000000000000" pitchFamily="2" charset="0"/>
                <a:cs typeface="Hind" panose="02000000000000000000" pitchFamily="2" charset="0"/>
                <a:sym typeface="Montserrat Regular"/>
              </a:rPr>
              <a:t> in 2018</a:t>
            </a:r>
          </a:p>
          <a:p>
            <a:pPr marL="571500" marR="0" indent="-571500" algn="l" defTabSz="1659751" rtl="0" fontAlgn="auto" latinLnBrk="0" hangingPunct="0">
              <a:lnSpc>
                <a:spcPct val="150000"/>
              </a:lnSpc>
              <a:spcBef>
                <a:spcPts val="0"/>
              </a:spcBef>
              <a:spcAft>
                <a:spcPts val="0"/>
              </a:spcAft>
              <a:buClrTx/>
              <a:buSzTx/>
              <a:buFont typeface="Wingdings" panose="05000000000000000000" pitchFamily="2" charset="2"/>
              <a:buChar char="Ø"/>
              <a:tabLst/>
            </a:pPr>
            <a:r>
              <a:rPr lang="en-GB" sz="5000" dirty="0">
                <a:latin typeface="Hind" panose="02000000000000000000" pitchFamily="2" charset="0"/>
                <a:cs typeface="Hind" panose="02000000000000000000" pitchFamily="2" charset="0"/>
              </a:rPr>
              <a:t>Ohdoki AS – IoT company with focus on </a:t>
            </a:r>
            <a:r>
              <a:rPr lang="en-GB" sz="5000" dirty="0" err="1">
                <a:latin typeface="Hind" panose="02000000000000000000" pitchFamily="2" charset="0"/>
                <a:cs typeface="Hind" panose="02000000000000000000" pitchFamily="2" charset="0"/>
              </a:rPr>
              <a:t>sextech</a:t>
            </a:r>
            <a:endParaRPr lang="en-GB" sz="5000" dirty="0">
              <a:latin typeface="Hind" panose="02000000000000000000" pitchFamily="2" charset="0"/>
              <a:cs typeface="Hind" panose="02000000000000000000" pitchFamily="2" charset="0"/>
            </a:endParaRPr>
          </a:p>
          <a:p>
            <a:pPr marL="571500" marR="0" indent="-571500" algn="l" defTabSz="1659751" rtl="0" fontAlgn="auto" latinLnBrk="0" hangingPunct="0">
              <a:lnSpc>
                <a:spcPct val="150000"/>
              </a:lnSpc>
              <a:spcBef>
                <a:spcPts val="0"/>
              </a:spcBef>
              <a:spcAft>
                <a:spcPts val="0"/>
              </a:spcAft>
              <a:buClrTx/>
              <a:buSzTx/>
              <a:buFont typeface="Wingdings" panose="05000000000000000000" pitchFamily="2" charset="2"/>
              <a:buChar char="Ø"/>
              <a:tabLst/>
            </a:pPr>
            <a:r>
              <a:rPr lang="en-GB" sz="5000" dirty="0">
                <a:latin typeface="Hind" panose="02000000000000000000" pitchFamily="2" charset="0"/>
                <a:cs typeface="Hind" panose="02000000000000000000" pitchFamily="2" charset="0"/>
              </a:rPr>
              <a:t>HQ in Oslo, Norway – 10 employees</a:t>
            </a:r>
          </a:p>
          <a:p>
            <a:pPr marL="571500" marR="0" indent="-571500" algn="l" defTabSz="1659751" rtl="0" fontAlgn="auto" latinLnBrk="0" hangingPunct="0">
              <a:lnSpc>
                <a:spcPct val="150000"/>
              </a:lnSpc>
              <a:spcBef>
                <a:spcPts val="0"/>
              </a:spcBef>
              <a:spcAft>
                <a:spcPts val="0"/>
              </a:spcAft>
              <a:buClrTx/>
              <a:buSzTx/>
              <a:buFont typeface="Wingdings" panose="05000000000000000000" pitchFamily="2" charset="2"/>
              <a:buChar char="Ø"/>
              <a:tabLst/>
            </a:pPr>
            <a:r>
              <a:rPr lang="en-GB" sz="5000" dirty="0">
                <a:latin typeface="Hind" panose="02000000000000000000" pitchFamily="2" charset="0"/>
                <a:cs typeface="Hind" panose="02000000000000000000" pitchFamily="2" charset="0"/>
              </a:rPr>
              <a:t>4 satellite offices – 10 employees</a:t>
            </a:r>
          </a:p>
        </p:txBody>
      </p:sp>
      <p:pic>
        <p:nvPicPr>
          <p:cNvPr id="8" name="Picture 9" descr="A picture containing close, microphone&#10;&#10;Description automatically generated">
            <a:extLst>
              <a:ext uri="{FF2B5EF4-FFF2-40B4-BE49-F238E27FC236}">
                <a16:creationId xmlns:a16="http://schemas.microsoft.com/office/drawing/2014/main" id="{4914CFB0-7EB3-6409-A6BE-104ABB6F4A0A}"/>
              </a:ext>
            </a:extLst>
          </p:cNvPr>
          <p:cNvPicPr>
            <a:picLocks noChangeAspect="1"/>
          </p:cNvPicPr>
          <p:nvPr/>
        </p:nvPicPr>
        <p:blipFill rotWithShape="1">
          <a:blip r:embed="rId3"/>
          <a:srcRect t="6799" r="14352" b="42646"/>
          <a:stretch/>
        </p:blipFill>
        <p:spPr>
          <a:xfrm>
            <a:off x="17312641" y="-1"/>
            <a:ext cx="7071360" cy="13746477"/>
          </a:xfrm>
          <a:prstGeom prst="rect">
            <a:avLst/>
          </a:prstGeom>
        </p:spPr>
      </p:pic>
    </p:spTree>
    <p:extLst>
      <p:ext uri="{BB962C8B-B14F-4D97-AF65-F5344CB8AC3E}">
        <p14:creationId xmlns:p14="http://schemas.microsoft.com/office/powerpoint/2010/main" val="31257440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48B7C-F2B7-1FB5-7DE7-5E130FE96D47}"/>
            </a:ext>
          </a:extLst>
        </p:cNvPr>
        <p:cNvGrpSpPr/>
        <p:nvPr/>
      </p:nvGrpSpPr>
      <p:grpSpPr>
        <a:xfrm>
          <a:off x="0" y="0"/>
          <a:ext cx="0" cy="0"/>
          <a:chOff x="0" y="0"/>
          <a:chExt cx="0" cy="0"/>
        </a:xfrm>
      </p:grpSpPr>
      <p:pic>
        <p:nvPicPr>
          <p:cNvPr id="8" name="Picture 9" descr="A picture containing close, microphone&#10;&#10;Description automatically generated">
            <a:extLst>
              <a:ext uri="{FF2B5EF4-FFF2-40B4-BE49-F238E27FC236}">
                <a16:creationId xmlns:a16="http://schemas.microsoft.com/office/drawing/2014/main" id="{E9371B1E-98B0-B8AD-B013-0A9E7A3F4F34}"/>
              </a:ext>
            </a:extLst>
          </p:cNvPr>
          <p:cNvPicPr>
            <a:picLocks noChangeAspect="1"/>
          </p:cNvPicPr>
          <p:nvPr/>
        </p:nvPicPr>
        <p:blipFill rotWithShape="1">
          <a:blip r:embed="rId3"/>
          <a:srcRect t="6799" r="14352" b="42646"/>
          <a:stretch/>
        </p:blipFill>
        <p:spPr>
          <a:xfrm>
            <a:off x="17312641" y="-1"/>
            <a:ext cx="7071360" cy="13746477"/>
          </a:xfrm>
          <a:prstGeom prst="rect">
            <a:avLst/>
          </a:prstGeom>
        </p:spPr>
      </p:pic>
      <p:pic>
        <p:nvPicPr>
          <p:cNvPr id="4098" name="Picture 2" descr="NAV Hjelpemiddelsentral Møre og Romsdal | Facebook">
            <a:extLst>
              <a:ext uri="{FF2B5EF4-FFF2-40B4-BE49-F238E27FC236}">
                <a16:creationId xmlns:a16="http://schemas.microsoft.com/office/drawing/2014/main" id="{4154CA62-F617-4A4A-5A22-8EF8AE544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1161" y="3436116"/>
            <a:ext cx="4661678" cy="46616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novasjon Norge – Store norske leksikon">
            <a:extLst>
              <a:ext uri="{FF2B5EF4-FFF2-40B4-BE49-F238E27FC236}">
                <a16:creationId xmlns:a16="http://schemas.microsoft.com/office/drawing/2014/main" id="{1854CE96-D3FC-1F39-D438-A386FFDFC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702627"/>
            <a:ext cx="6641025" cy="244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1751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07B37F7-701C-DAC7-DD60-03D3ADAA01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9" imgH="350" progId="TCLayout.ActiveDocument.1">
                  <p:embed/>
                </p:oleObj>
              </mc:Choice>
              <mc:Fallback>
                <p:oleObj name="think-cell Slide" r:id="rId4" imgW="349" imgH="350" progId="TCLayout.ActiveDocument.1">
                  <p:embed/>
                  <p:pic>
                    <p:nvPicPr>
                      <p:cNvPr id="4" name="Object 3" hidden="1">
                        <a:extLst>
                          <a:ext uri="{FF2B5EF4-FFF2-40B4-BE49-F238E27FC236}">
                            <a16:creationId xmlns:a16="http://schemas.microsoft.com/office/drawing/2014/main" id="{F07B37F7-701C-DAC7-DD60-03D3ADAA01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578E8687-432D-1224-0D99-594D4C7C936A}"/>
              </a:ext>
            </a:extLst>
          </p:cNvPr>
          <p:cNvSpPr txBox="1">
            <a:spLocks/>
          </p:cNvSpPr>
          <p:nvPr/>
        </p:nvSpPr>
        <p:spPr>
          <a:xfrm>
            <a:off x="2402185" y="1374820"/>
            <a:ext cx="19453287" cy="1923122"/>
          </a:xfrm>
          <a:prstGeom prst="rect">
            <a:avLst/>
          </a:prstGeom>
        </p:spPr>
        <p:txBody>
          <a:bodyPr vert="horz" lIns="91440" tIns="45720" rIns="91440" bIns="4572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a:r>
              <a:rPr lang="en-GB" sz="7000" dirty="0">
                <a:latin typeface="Hind" panose="02000000000000000000" pitchFamily="2" charset="0"/>
                <a:cs typeface="Hind" panose="02000000000000000000" pitchFamily="2" charset="0"/>
              </a:rPr>
              <a:t>THE </a:t>
            </a:r>
            <a:r>
              <a:rPr lang="en-GB" sz="7000" b="1" dirty="0">
                <a:latin typeface="Hind" panose="02000000000000000000" pitchFamily="2" charset="0"/>
                <a:cs typeface="Hind" panose="02000000000000000000" pitchFamily="2" charset="0"/>
              </a:rPr>
              <a:t>HANDYVERSE</a:t>
            </a:r>
          </a:p>
        </p:txBody>
      </p:sp>
      <p:sp>
        <p:nvSpPr>
          <p:cNvPr id="62" name="Rectangle: Rounded Corners 61">
            <a:extLst>
              <a:ext uri="{FF2B5EF4-FFF2-40B4-BE49-F238E27FC236}">
                <a16:creationId xmlns:a16="http://schemas.microsoft.com/office/drawing/2014/main" id="{4936819C-1312-17E5-EA5B-DC5DCA360DDD}"/>
              </a:ext>
            </a:extLst>
          </p:cNvPr>
          <p:cNvSpPr/>
          <p:nvPr/>
        </p:nvSpPr>
        <p:spPr>
          <a:xfrm>
            <a:off x="111879" y="2847207"/>
            <a:ext cx="6058028" cy="9476622"/>
          </a:xfrm>
          <a:prstGeom prst="roundRect">
            <a:avLst>
              <a:gd name="adj" fmla="val 1630"/>
            </a:avLst>
          </a:prstGeom>
          <a:solidFill>
            <a:srgbClr val="EFEE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no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sp>
        <p:nvSpPr>
          <p:cNvPr id="63" name="Rectangle: Rounded Corners 62">
            <a:extLst>
              <a:ext uri="{FF2B5EF4-FFF2-40B4-BE49-F238E27FC236}">
                <a16:creationId xmlns:a16="http://schemas.microsoft.com/office/drawing/2014/main" id="{ABB43501-7986-22DE-A7AB-878C820A1308}"/>
              </a:ext>
            </a:extLst>
          </p:cNvPr>
          <p:cNvSpPr/>
          <p:nvPr/>
        </p:nvSpPr>
        <p:spPr>
          <a:xfrm>
            <a:off x="6247375" y="2847206"/>
            <a:ext cx="11967239" cy="9462919"/>
          </a:xfrm>
          <a:prstGeom prst="roundRect">
            <a:avLst>
              <a:gd name="adj" fmla="val 1630"/>
            </a:avLst>
          </a:prstGeom>
          <a:solidFill>
            <a:srgbClr val="EFEE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no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000000"/>
              </a:solidFill>
              <a:effectLst/>
              <a:uFillTx/>
              <a:latin typeface="+mj-lt"/>
              <a:ea typeface="+mj-ea"/>
              <a:cs typeface="+mj-cs"/>
              <a:sym typeface="Montserrat Regular"/>
            </a:endParaRPr>
          </a:p>
        </p:txBody>
      </p:sp>
      <p:sp>
        <p:nvSpPr>
          <p:cNvPr id="64" name="Oval 63">
            <a:extLst>
              <a:ext uri="{FF2B5EF4-FFF2-40B4-BE49-F238E27FC236}">
                <a16:creationId xmlns:a16="http://schemas.microsoft.com/office/drawing/2014/main" id="{B39718B6-10DC-C106-FA20-D6592EE2FA73}"/>
              </a:ext>
            </a:extLst>
          </p:cNvPr>
          <p:cNvSpPr/>
          <p:nvPr/>
        </p:nvSpPr>
        <p:spPr>
          <a:xfrm>
            <a:off x="1086249" y="5685977"/>
            <a:ext cx="4167561" cy="4240253"/>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sp>
        <p:nvSpPr>
          <p:cNvPr id="65" name="Oval 64">
            <a:extLst>
              <a:ext uri="{FF2B5EF4-FFF2-40B4-BE49-F238E27FC236}">
                <a16:creationId xmlns:a16="http://schemas.microsoft.com/office/drawing/2014/main" id="{A94797F6-A99B-BB30-8713-104B64472371}"/>
              </a:ext>
            </a:extLst>
          </p:cNvPr>
          <p:cNvSpPr/>
          <p:nvPr/>
        </p:nvSpPr>
        <p:spPr>
          <a:xfrm>
            <a:off x="7884836" y="6254404"/>
            <a:ext cx="3359000" cy="3417589"/>
          </a:xfrm>
          <a:prstGeom prst="ellipse">
            <a:avLst/>
          </a:prstGeom>
          <a:solidFill>
            <a:srgbClr val="F6F5F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sp>
        <p:nvSpPr>
          <p:cNvPr id="66" name="Oval 65">
            <a:extLst>
              <a:ext uri="{FF2B5EF4-FFF2-40B4-BE49-F238E27FC236}">
                <a16:creationId xmlns:a16="http://schemas.microsoft.com/office/drawing/2014/main" id="{0062B4F8-41DA-7B1B-8F83-8F98D9A382CB}"/>
              </a:ext>
            </a:extLst>
          </p:cNvPr>
          <p:cNvSpPr/>
          <p:nvPr/>
        </p:nvSpPr>
        <p:spPr>
          <a:xfrm>
            <a:off x="6652087" y="5519338"/>
            <a:ext cx="2991242" cy="3043417"/>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sp>
        <p:nvSpPr>
          <p:cNvPr id="67" name="Oval 66">
            <a:extLst>
              <a:ext uri="{FF2B5EF4-FFF2-40B4-BE49-F238E27FC236}">
                <a16:creationId xmlns:a16="http://schemas.microsoft.com/office/drawing/2014/main" id="{FC4B4A71-1925-379E-D052-EDEDA2320766}"/>
              </a:ext>
            </a:extLst>
          </p:cNvPr>
          <p:cNvSpPr/>
          <p:nvPr/>
        </p:nvSpPr>
        <p:spPr>
          <a:xfrm>
            <a:off x="9971253" y="6067757"/>
            <a:ext cx="1695174" cy="172474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sp>
        <p:nvSpPr>
          <p:cNvPr id="68" name="Oval 67">
            <a:extLst>
              <a:ext uri="{FF2B5EF4-FFF2-40B4-BE49-F238E27FC236}">
                <a16:creationId xmlns:a16="http://schemas.microsoft.com/office/drawing/2014/main" id="{E9F76CAC-EF78-7729-E0BF-A62C0256A7EF}"/>
              </a:ext>
            </a:extLst>
          </p:cNvPr>
          <p:cNvSpPr/>
          <p:nvPr/>
        </p:nvSpPr>
        <p:spPr>
          <a:xfrm>
            <a:off x="9116280" y="8291324"/>
            <a:ext cx="2356222" cy="2397320"/>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sp>
        <p:nvSpPr>
          <p:cNvPr id="70" name="Title 1">
            <a:extLst>
              <a:ext uri="{FF2B5EF4-FFF2-40B4-BE49-F238E27FC236}">
                <a16:creationId xmlns:a16="http://schemas.microsoft.com/office/drawing/2014/main" id="{8B0485BD-5917-68F4-FBC6-1005BED427E4}"/>
              </a:ext>
            </a:extLst>
          </p:cNvPr>
          <p:cNvSpPr txBox="1">
            <a:spLocks/>
          </p:cNvSpPr>
          <p:nvPr/>
        </p:nvSpPr>
        <p:spPr>
          <a:xfrm>
            <a:off x="121573" y="3456476"/>
            <a:ext cx="5858467" cy="458354"/>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marR="0" algn="ctr" rtl="0"/>
            <a:r>
              <a:rPr lang="en-GB" sz="4400" b="1" baseline="30000" dirty="0">
                <a:solidFill>
                  <a:srgbClr val="2E2E2A"/>
                </a:solidFill>
                <a:latin typeface="Hind"/>
                <a:cs typeface="Hind SemiBold"/>
              </a:rPr>
              <a:t>Flagship</a:t>
            </a:r>
            <a:endParaRPr lang="en-GB" sz="4400" b="1" i="0" u="none" strike="noStrike" baseline="30000" dirty="0">
              <a:solidFill>
                <a:srgbClr val="2E2E2A"/>
              </a:solidFill>
              <a:latin typeface="Hind" panose="02000000000000000000" pitchFamily="2" charset="0"/>
            </a:endParaRPr>
          </a:p>
        </p:txBody>
      </p:sp>
      <p:sp>
        <p:nvSpPr>
          <p:cNvPr id="71" name="Rectangle: Rounded Corners 70">
            <a:extLst>
              <a:ext uri="{FF2B5EF4-FFF2-40B4-BE49-F238E27FC236}">
                <a16:creationId xmlns:a16="http://schemas.microsoft.com/office/drawing/2014/main" id="{97FCFC81-37E3-C735-4EF4-1AAB863BA1DE}"/>
              </a:ext>
            </a:extLst>
          </p:cNvPr>
          <p:cNvSpPr/>
          <p:nvPr/>
        </p:nvSpPr>
        <p:spPr>
          <a:xfrm>
            <a:off x="303970" y="3858956"/>
            <a:ext cx="5668816" cy="753917"/>
          </a:xfrm>
          <a:prstGeom prst="roundRect">
            <a:avLst>
              <a:gd name="adj" fmla="val 28705"/>
            </a:avLst>
          </a:prstGeom>
          <a:solidFill>
            <a:srgbClr val="B0813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b="0" i="0" u="none" strike="noStrike" cap="none" spc="0" normalizeH="0" baseline="0">
              <a:ln>
                <a:noFill/>
              </a:ln>
              <a:solidFill>
                <a:srgbClr val="000000"/>
              </a:solidFill>
              <a:effectLst/>
              <a:uFillTx/>
              <a:latin typeface="+mj-lt"/>
              <a:ea typeface="+mj-ea"/>
              <a:cs typeface="+mj-cs"/>
              <a:sym typeface="Montserrat Regular"/>
            </a:endParaRPr>
          </a:p>
        </p:txBody>
      </p:sp>
      <p:sp>
        <p:nvSpPr>
          <p:cNvPr id="72" name="Title 1">
            <a:extLst>
              <a:ext uri="{FF2B5EF4-FFF2-40B4-BE49-F238E27FC236}">
                <a16:creationId xmlns:a16="http://schemas.microsoft.com/office/drawing/2014/main" id="{31CBD7D0-568F-87A8-A0DA-E7F93B6521DF}"/>
              </a:ext>
            </a:extLst>
          </p:cNvPr>
          <p:cNvSpPr txBox="1">
            <a:spLocks/>
          </p:cNvSpPr>
          <p:nvPr/>
        </p:nvSpPr>
        <p:spPr>
          <a:xfrm>
            <a:off x="6620627" y="3454263"/>
            <a:ext cx="11016402" cy="504189"/>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a:r>
              <a:rPr lang="en-US" sz="4400" b="1" i="0" u="none" strike="noStrike" baseline="30000" dirty="0">
                <a:solidFill>
                  <a:srgbClr val="2E2E2A"/>
                </a:solidFill>
                <a:latin typeface="Hind"/>
                <a:cs typeface="Hind SemiBold"/>
              </a:rPr>
              <a:t>Added value from Handy usage</a:t>
            </a:r>
          </a:p>
        </p:txBody>
      </p:sp>
      <p:pic>
        <p:nvPicPr>
          <p:cNvPr id="73" name="Picture 72" descr="A picture containing black&#10;&#10;Description automatically generated">
            <a:extLst>
              <a:ext uri="{FF2B5EF4-FFF2-40B4-BE49-F238E27FC236}">
                <a16:creationId xmlns:a16="http://schemas.microsoft.com/office/drawing/2014/main" id="{D9330179-9250-A5DE-D473-0D867EB7EA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0797" y="5670124"/>
            <a:ext cx="961363" cy="2317847"/>
          </a:xfrm>
          <a:prstGeom prst="rect">
            <a:avLst/>
          </a:prstGeom>
        </p:spPr>
      </p:pic>
      <p:sp>
        <p:nvSpPr>
          <p:cNvPr id="74" name="Rectangle: Rounded Corners 73">
            <a:extLst>
              <a:ext uri="{FF2B5EF4-FFF2-40B4-BE49-F238E27FC236}">
                <a16:creationId xmlns:a16="http://schemas.microsoft.com/office/drawing/2014/main" id="{94922B9E-B96C-267C-847B-8EE19B36FBAD}"/>
              </a:ext>
            </a:extLst>
          </p:cNvPr>
          <p:cNvSpPr/>
          <p:nvPr/>
        </p:nvSpPr>
        <p:spPr>
          <a:xfrm>
            <a:off x="6634024" y="3864463"/>
            <a:ext cx="5283705" cy="753917"/>
          </a:xfrm>
          <a:prstGeom prst="roundRect">
            <a:avLst>
              <a:gd name="adj" fmla="val 28705"/>
            </a:avLst>
          </a:prstGeom>
          <a:solidFill>
            <a:srgbClr val="5B5E4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b="0" i="0" u="none" strike="noStrike" cap="none" spc="0" normalizeH="0" baseline="0">
              <a:ln>
                <a:noFill/>
              </a:ln>
              <a:solidFill>
                <a:srgbClr val="000000"/>
              </a:solidFill>
              <a:effectLst/>
              <a:uFillTx/>
              <a:latin typeface="+mj-lt"/>
              <a:ea typeface="+mj-ea"/>
              <a:cs typeface="+mj-cs"/>
              <a:sym typeface="Montserrat Regular"/>
            </a:endParaRPr>
          </a:p>
        </p:txBody>
      </p:sp>
      <p:sp>
        <p:nvSpPr>
          <p:cNvPr id="75" name="Rectangle: Rounded Corners 74">
            <a:extLst>
              <a:ext uri="{FF2B5EF4-FFF2-40B4-BE49-F238E27FC236}">
                <a16:creationId xmlns:a16="http://schemas.microsoft.com/office/drawing/2014/main" id="{47497EB5-5B10-C26A-48C1-7EAAE9B9070A}"/>
              </a:ext>
            </a:extLst>
          </p:cNvPr>
          <p:cNvSpPr/>
          <p:nvPr/>
        </p:nvSpPr>
        <p:spPr>
          <a:xfrm>
            <a:off x="12722655" y="3860428"/>
            <a:ext cx="5283705" cy="753917"/>
          </a:xfrm>
          <a:prstGeom prst="roundRect">
            <a:avLst>
              <a:gd name="adj" fmla="val 28705"/>
            </a:avLst>
          </a:prstGeom>
          <a:solidFill>
            <a:srgbClr val="5B5E4D"/>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b="0" i="0" u="none" strike="noStrike" cap="none" spc="0" normalizeH="0" baseline="0">
              <a:ln>
                <a:noFill/>
              </a:ln>
              <a:solidFill>
                <a:srgbClr val="000000"/>
              </a:solidFill>
              <a:effectLst/>
              <a:uFillTx/>
              <a:latin typeface="+mj-lt"/>
              <a:ea typeface="+mj-ea"/>
              <a:cs typeface="+mj-cs"/>
              <a:sym typeface="Montserrat Regular"/>
            </a:endParaRPr>
          </a:p>
        </p:txBody>
      </p:sp>
      <p:pic>
        <p:nvPicPr>
          <p:cNvPr id="76" name="Picture 9" descr="A picture containing close, microphone&#10;&#10;Description automatically generated">
            <a:extLst>
              <a:ext uri="{FF2B5EF4-FFF2-40B4-BE49-F238E27FC236}">
                <a16:creationId xmlns:a16="http://schemas.microsoft.com/office/drawing/2014/main" id="{148BA2BF-F9BB-9E3B-D7B2-1B55D23AF55A}"/>
              </a:ext>
            </a:extLst>
          </p:cNvPr>
          <p:cNvPicPr>
            <a:picLocks noChangeAspect="1"/>
          </p:cNvPicPr>
          <p:nvPr/>
        </p:nvPicPr>
        <p:blipFill rotWithShape="1">
          <a:blip r:embed="rId7"/>
          <a:srcRect l="-45" t="-369" r="-1544" b="620"/>
          <a:stretch/>
        </p:blipFill>
        <p:spPr>
          <a:xfrm>
            <a:off x="1474264" y="5204442"/>
            <a:ext cx="1657333" cy="5473372"/>
          </a:xfrm>
          <a:prstGeom prst="rect">
            <a:avLst/>
          </a:prstGeom>
        </p:spPr>
      </p:pic>
      <p:pic>
        <p:nvPicPr>
          <p:cNvPr id="77" name="Picture 76" descr="A picture containing drinking water&#10;&#10;Description automatically generated">
            <a:extLst>
              <a:ext uri="{FF2B5EF4-FFF2-40B4-BE49-F238E27FC236}">
                <a16:creationId xmlns:a16="http://schemas.microsoft.com/office/drawing/2014/main" id="{8B656E58-3B0F-7F06-03F9-2ABC496D93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0452" y="8095853"/>
            <a:ext cx="1156529" cy="2509554"/>
          </a:xfrm>
          <a:prstGeom prst="rect">
            <a:avLst/>
          </a:prstGeom>
        </p:spPr>
      </p:pic>
      <p:pic>
        <p:nvPicPr>
          <p:cNvPr id="78" name="Picture 77" descr="A picture containing drink&#10;&#10;Description automatically generated">
            <a:extLst>
              <a:ext uri="{FF2B5EF4-FFF2-40B4-BE49-F238E27FC236}">
                <a16:creationId xmlns:a16="http://schemas.microsoft.com/office/drawing/2014/main" id="{4CF11317-F924-2921-53A8-1247CE2A47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0626" y="8095853"/>
            <a:ext cx="1156529" cy="2509554"/>
          </a:xfrm>
          <a:prstGeom prst="rect">
            <a:avLst/>
          </a:prstGeom>
        </p:spPr>
      </p:pic>
      <p:sp>
        <p:nvSpPr>
          <p:cNvPr id="79" name="Title 1">
            <a:extLst>
              <a:ext uri="{FF2B5EF4-FFF2-40B4-BE49-F238E27FC236}">
                <a16:creationId xmlns:a16="http://schemas.microsoft.com/office/drawing/2014/main" id="{FC21CA95-9E22-8DE2-877A-41264AF98CD4}"/>
              </a:ext>
            </a:extLst>
          </p:cNvPr>
          <p:cNvSpPr txBox="1">
            <a:spLocks/>
          </p:cNvSpPr>
          <p:nvPr/>
        </p:nvSpPr>
        <p:spPr>
          <a:xfrm>
            <a:off x="215967" y="4238846"/>
            <a:ext cx="5679201" cy="416685"/>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a:lnSpc>
                <a:spcPct val="100000"/>
              </a:lnSpc>
            </a:pPr>
            <a:r>
              <a:rPr lang="en-GB" sz="4000" baseline="30000" dirty="0">
                <a:solidFill>
                  <a:srgbClr val="F4F3F0"/>
                </a:solidFill>
                <a:latin typeface="Hind" panose="02000000000000000000" pitchFamily="2" charset="0"/>
              </a:rPr>
              <a:t>Hardware - Handy​</a:t>
            </a:r>
          </a:p>
        </p:txBody>
      </p:sp>
      <p:sp>
        <p:nvSpPr>
          <p:cNvPr id="80" name="Title 1">
            <a:extLst>
              <a:ext uri="{FF2B5EF4-FFF2-40B4-BE49-F238E27FC236}">
                <a16:creationId xmlns:a16="http://schemas.microsoft.com/office/drawing/2014/main" id="{86B4CC09-9BBA-FDE6-76B5-63B1DD4CB49E}"/>
              </a:ext>
            </a:extLst>
          </p:cNvPr>
          <p:cNvSpPr txBox="1">
            <a:spLocks/>
          </p:cNvSpPr>
          <p:nvPr/>
        </p:nvSpPr>
        <p:spPr>
          <a:xfrm>
            <a:off x="6719177" y="4077732"/>
            <a:ext cx="5294663" cy="738184"/>
          </a:xfrm>
          <a:prstGeom prst="rect">
            <a:avLst/>
          </a:prstGeom>
        </p:spPr>
        <p:txBody>
          <a:bodyPr vert="horz" lIns="0" tIns="0" rIns="0" bIns="0" anchor="ctr">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marR="0" algn="ctr" rtl="0">
              <a:lnSpc>
                <a:spcPct val="100000"/>
              </a:lnSpc>
            </a:pPr>
            <a:r>
              <a:rPr lang="en-GB" sz="4000" b="0" i="0" u="none" strike="noStrike" baseline="30000" dirty="0">
                <a:solidFill>
                  <a:srgbClr val="F4F3F0"/>
                </a:solidFill>
                <a:latin typeface="Hind" panose="02000000000000000000" pitchFamily="2" charset="0"/>
              </a:rPr>
              <a:t>Hardware - Accessories</a:t>
            </a:r>
          </a:p>
        </p:txBody>
      </p:sp>
      <p:sp>
        <p:nvSpPr>
          <p:cNvPr id="81" name="Title 1">
            <a:extLst>
              <a:ext uri="{FF2B5EF4-FFF2-40B4-BE49-F238E27FC236}">
                <a16:creationId xmlns:a16="http://schemas.microsoft.com/office/drawing/2014/main" id="{9F04B9E6-01D0-5B68-5CCA-700547B34654}"/>
              </a:ext>
            </a:extLst>
          </p:cNvPr>
          <p:cNvSpPr txBox="1">
            <a:spLocks/>
          </p:cNvSpPr>
          <p:nvPr/>
        </p:nvSpPr>
        <p:spPr>
          <a:xfrm>
            <a:off x="12818766" y="4177254"/>
            <a:ext cx="5294663" cy="416685"/>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a:lnSpc>
                <a:spcPct val="100000"/>
              </a:lnSpc>
            </a:pPr>
            <a:r>
              <a:rPr lang="en-GB" sz="4000" baseline="30000" dirty="0">
                <a:solidFill>
                  <a:srgbClr val="F4F3F0"/>
                </a:solidFill>
                <a:latin typeface="Hind" panose="02000000000000000000" pitchFamily="2" charset="0"/>
              </a:rPr>
              <a:t>Software - Online usage </a:t>
            </a:r>
          </a:p>
        </p:txBody>
      </p:sp>
      <p:sp>
        <p:nvSpPr>
          <p:cNvPr id="82" name="Rectangle: Rounded Corners 81">
            <a:extLst>
              <a:ext uri="{FF2B5EF4-FFF2-40B4-BE49-F238E27FC236}">
                <a16:creationId xmlns:a16="http://schemas.microsoft.com/office/drawing/2014/main" id="{4EA665B1-043F-0BCC-F0BF-BE1F2F57C68C}"/>
              </a:ext>
            </a:extLst>
          </p:cNvPr>
          <p:cNvSpPr/>
          <p:nvPr/>
        </p:nvSpPr>
        <p:spPr>
          <a:xfrm rot="5400000">
            <a:off x="11932866" y="7470997"/>
            <a:ext cx="990754" cy="228254"/>
          </a:xfrm>
          <a:prstGeom prst="roundRect">
            <a:avLst>
              <a:gd name="adj" fmla="val 50000"/>
            </a:avLst>
          </a:prstGeom>
          <a:solidFill>
            <a:srgbClr val="898D5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sp>
        <p:nvSpPr>
          <p:cNvPr id="83" name="Rectangle: Rounded Corners 82">
            <a:extLst>
              <a:ext uri="{FF2B5EF4-FFF2-40B4-BE49-F238E27FC236}">
                <a16:creationId xmlns:a16="http://schemas.microsoft.com/office/drawing/2014/main" id="{8CF8E596-24A3-9EC0-7763-C1F9137E9BFC}"/>
              </a:ext>
            </a:extLst>
          </p:cNvPr>
          <p:cNvSpPr/>
          <p:nvPr/>
        </p:nvSpPr>
        <p:spPr>
          <a:xfrm rot="10800000">
            <a:off x="11940218" y="7472373"/>
            <a:ext cx="973769" cy="232235"/>
          </a:xfrm>
          <a:prstGeom prst="roundRect">
            <a:avLst>
              <a:gd name="adj" fmla="val 50000"/>
            </a:avLst>
          </a:prstGeom>
          <a:solidFill>
            <a:srgbClr val="898D5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pic>
        <p:nvPicPr>
          <p:cNvPr id="84" name="Picture 83" descr="A person wearing a helmet&#10;&#10;Description automatically generated">
            <a:extLst>
              <a:ext uri="{FF2B5EF4-FFF2-40B4-BE49-F238E27FC236}">
                <a16:creationId xmlns:a16="http://schemas.microsoft.com/office/drawing/2014/main" id="{90C019CC-5807-530E-948D-ABFEFE9A11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47139" y="5384219"/>
            <a:ext cx="4473503" cy="4980360"/>
          </a:xfrm>
          <a:prstGeom prst="rect">
            <a:avLst/>
          </a:prstGeom>
        </p:spPr>
      </p:pic>
      <p:pic>
        <p:nvPicPr>
          <p:cNvPr id="85" name="Picture 84" descr="A picture containing cup, drink, jar, plastic&#10;&#10;Description automatically generated">
            <a:extLst>
              <a:ext uri="{FF2B5EF4-FFF2-40B4-BE49-F238E27FC236}">
                <a16:creationId xmlns:a16="http://schemas.microsoft.com/office/drawing/2014/main" id="{529B5C9E-6D17-F26C-144A-29E1A27738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67736" y="5530155"/>
            <a:ext cx="1215507" cy="2637527"/>
          </a:xfrm>
          <a:prstGeom prst="rect">
            <a:avLst/>
          </a:prstGeom>
        </p:spPr>
      </p:pic>
      <p:pic>
        <p:nvPicPr>
          <p:cNvPr id="86" name="Picture 85" descr="A picture containing cup, container, glass, plastic&#10;&#10;Description automatically generated">
            <a:extLst>
              <a:ext uri="{FF2B5EF4-FFF2-40B4-BE49-F238E27FC236}">
                <a16:creationId xmlns:a16="http://schemas.microsoft.com/office/drawing/2014/main" id="{81974366-358C-46B2-543D-2F0A9D634C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09141" y="5530154"/>
            <a:ext cx="1215507" cy="2637529"/>
          </a:xfrm>
          <a:prstGeom prst="rect">
            <a:avLst/>
          </a:prstGeom>
        </p:spPr>
      </p:pic>
      <p:pic>
        <p:nvPicPr>
          <p:cNvPr id="87" name="Picture 86">
            <a:extLst>
              <a:ext uri="{FF2B5EF4-FFF2-40B4-BE49-F238E27FC236}">
                <a16:creationId xmlns:a16="http://schemas.microsoft.com/office/drawing/2014/main" id="{8C8728CB-BA75-0F64-9899-4BCD7B7811B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95278" y="5815147"/>
            <a:ext cx="1161151" cy="2519581"/>
          </a:xfrm>
          <a:prstGeom prst="rect">
            <a:avLst/>
          </a:prstGeom>
        </p:spPr>
      </p:pic>
      <p:pic>
        <p:nvPicPr>
          <p:cNvPr id="88" name="Picture 87" descr="A picture containing text&#10;&#10;Description automatically generated">
            <a:extLst>
              <a:ext uri="{FF2B5EF4-FFF2-40B4-BE49-F238E27FC236}">
                <a16:creationId xmlns:a16="http://schemas.microsoft.com/office/drawing/2014/main" id="{84C5936E-6D0B-86D8-B2A1-B9666DCC64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00484" y="5239143"/>
            <a:ext cx="1617007" cy="5473372"/>
          </a:xfrm>
          <a:prstGeom prst="rect">
            <a:avLst/>
          </a:prstGeom>
        </p:spPr>
      </p:pic>
      <p:sp>
        <p:nvSpPr>
          <p:cNvPr id="89" name="Title 1">
            <a:extLst>
              <a:ext uri="{FF2B5EF4-FFF2-40B4-BE49-F238E27FC236}">
                <a16:creationId xmlns:a16="http://schemas.microsoft.com/office/drawing/2014/main" id="{3C5FD21E-543B-D3E8-7E08-DA15D376503B}"/>
              </a:ext>
            </a:extLst>
          </p:cNvPr>
          <p:cNvSpPr txBox="1">
            <a:spLocks/>
          </p:cNvSpPr>
          <p:nvPr/>
        </p:nvSpPr>
        <p:spPr>
          <a:xfrm>
            <a:off x="0" y="11200965"/>
            <a:ext cx="6444314" cy="609226"/>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a:r>
              <a:rPr lang="en-GB" sz="5200" b="1" baseline="30000" dirty="0">
                <a:solidFill>
                  <a:srgbClr val="2E2E2A"/>
                </a:solidFill>
                <a:latin typeface="Hind"/>
                <a:cs typeface="Hind SemiBold"/>
              </a:rPr>
              <a:t>120.000+ </a:t>
            </a:r>
            <a:endParaRPr lang="en-GB" sz="5200" b="1" i="0" u="none" strike="noStrike" baseline="30000" dirty="0">
              <a:solidFill>
                <a:srgbClr val="2E2E2A"/>
              </a:solidFill>
              <a:latin typeface="Hind"/>
              <a:cs typeface="Hind SemiBold"/>
            </a:endParaRPr>
          </a:p>
        </p:txBody>
      </p:sp>
      <p:sp>
        <p:nvSpPr>
          <p:cNvPr id="90" name="Title 1">
            <a:extLst>
              <a:ext uri="{FF2B5EF4-FFF2-40B4-BE49-F238E27FC236}">
                <a16:creationId xmlns:a16="http://schemas.microsoft.com/office/drawing/2014/main" id="{505D6DCF-ECCF-451F-ACFB-9BAB5C481C5B}"/>
              </a:ext>
            </a:extLst>
          </p:cNvPr>
          <p:cNvSpPr txBox="1">
            <a:spLocks/>
          </p:cNvSpPr>
          <p:nvPr/>
        </p:nvSpPr>
        <p:spPr>
          <a:xfrm>
            <a:off x="6290504" y="11232375"/>
            <a:ext cx="6444314" cy="609226"/>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a:endParaRPr lang="en-GB" sz="5200" b="1" i="0" u="none" strike="noStrike" baseline="30000" dirty="0">
              <a:solidFill>
                <a:srgbClr val="2E2E2A"/>
              </a:solidFill>
              <a:latin typeface="Hind" panose="02000000000000000000" pitchFamily="2" charset="0"/>
            </a:endParaRPr>
          </a:p>
        </p:txBody>
      </p:sp>
      <p:sp>
        <p:nvSpPr>
          <p:cNvPr id="91" name="Title 1">
            <a:extLst>
              <a:ext uri="{FF2B5EF4-FFF2-40B4-BE49-F238E27FC236}">
                <a16:creationId xmlns:a16="http://schemas.microsoft.com/office/drawing/2014/main" id="{0AC74B57-E3EF-60DD-4ABF-089EB1534EEC}"/>
              </a:ext>
            </a:extLst>
          </p:cNvPr>
          <p:cNvSpPr txBox="1">
            <a:spLocks/>
          </p:cNvSpPr>
          <p:nvPr/>
        </p:nvSpPr>
        <p:spPr>
          <a:xfrm>
            <a:off x="12332387" y="11217249"/>
            <a:ext cx="6444314" cy="609226"/>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marR="0" algn="ctr" rtl="0"/>
            <a:r>
              <a:rPr lang="en-GB" sz="5200" b="1" i="0" u="none" strike="noStrike" baseline="30000" dirty="0">
                <a:solidFill>
                  <a:srgbClr val="2E2E2A"/>
                </a:solidFill>
                <a:latin typeface="Hind" panose="02000000000000000000" pitchFamily="2" charset="0"/>
              </a:rPr>
              <a:t>2m </a:t>
            </a:r>
            <a:r>
              <a:rPr lang="en-GB" sz="5200" b="1" baseline="30000" dirty="0">
                <a:solidFill>
                  <a:srgbClr val="2E2E2A"/>
                </a:solidFill>
                <a:latin typeface="Hind" panose="02000000000000000000" pitchFamily="2" charset="0"/>
              </a:rPr>
              <a:t>video</a:t>
            </a:r>
            <a:r>
              <a:rPr lang="en-GB" sz="5200" b="1" i="0" u="none" strike="noStrike" baseline="30000" dirty="0">
                <a:solidFill>
                  <a:srgbClr val="2E2E2A"/>
                </a:solidFill>
                <a:latin typeface="Hind" panose="02000000000000000000" pitchFamily="2" charset="0"/>
              </a:rPr>
              <a:t> sessions</a:t>
            </a:r>
          </a:p>
        </p:txBody>
      </p:sp>
      <p:sp>
        <p:nvSpPr>
          <p:cNvPr id="92" name="Title 1">
            <a:extLst>
              <a:ext uri="{FF2B5EF4-FFF2-40B4-BE49-F238E27FC236}">
                <a16:creationId xmlns:a16="http://schemas.microsoft.com/office/drawing/2014/main" id="{66B41999-7E47-E526-022F-202BA6FE4A17}"/>
              </a:ext>
            </a:extLst>
          </p:cNvPr>
          <p:cNvSpPr txBox="1">
            <a:spLocks/>
          </p:cNvSpPr>
          <p:nvPr/>
        </p:nvSpPr>
        <p:spPr>
          <a:xfrm>
            <a:off x="0" y="11525583"/>
            <a:ext cx="6444314" cy="416110"/>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a:r>
              <a:rPr lang="en-GB" sz="2700" baseline="30000" dirty="0">
                <a:solidFill>
                  <a:srgbClr val="2E2E2A"/>
                </a:solidFill>
                <a:latin typeface="Hind"/>
                <a:cs typeface="Hind SemiBold"/>
              </a:rPr>
              <a:t>units sold globally </a:t>
            </a:r>
            <a:endParaRPr lang="en-US" dirty="0"/>
          </a:p>
        </p:txBody>
      </p:sp>
      <p:sp>
        <p:nvSpPr>
          <p:cNvPr id="94" name="Title 1">
            <a:extLst>
              <a:ext uri="{FF2B5EF4-FFF2-40B4-BE49-F238E27FC236}">
                <a16:creationId xmlns:a16="http://schemas.microsoft.com/office/drawing/2014/main" id="{B9138FEC-1A24-5928-7E40-388005590433}"/>
              </a:ext>
            </a:extLst>
          </p:cNvPr>
          <p:cNvSpPr txBox="1">
            <a:spLocks/>
          </p:cNvSpPr>
          <p:nvPr/>
        </p:nvSpPr>
        <p:spPr>
          <a:xfrm>
            <a:off x="12509947" y="11664184"/>
            <a:ext cx="6444314" cy="416110"/>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marR="0" algn="ctr" rtl="0"/>
            <a:r>
              <a:rPr lang="en-GB" sz="2700" baseline="30000" dirty="0">
                <a:solidFill>
                  <a:srgbClr val="2E2E2A"/>
                </a:solidFill>
                <a:latin typeface="Hind" panose="02000000000000000000" pitchFamily="2" charset="0"/>
              </a:rPr>
              <a:t>in</a:t>
            </a:r>
            <a:r>
              <a:rPr lang="en-GB" sz="2700" b="0" i="0" u="none" strike="noStrike" baseline="30000" dirty="0">
                <a:solidFill>
                  <a:srgbClr val="2E2E2A"/>
                </a:solidFill>
                <a:latin typeface="Hind" panose="02000000000000000000" pitchFamily="2" charset="0"/>
              </a:rPr>
              <a:t> December 2023</a:t>
            </a:r>
          </a:p>
        </p:txBody>
      </p:sp>
      <p:sp>
        <p:nvSpPr>
          <p:cNvPr id="43" name="Rectangle: Rounded Corners 42">
            <a:extLst>
              <a:ext uri="{FF2B5EF4-FFF2-40B4-BE49-F238E27FC236}">
                <a16:creationId xmlns:a16="http://schemas.microsoft.com/office/drawing/2014/main" id="{7D7028DA-CE8E-BBDD-C4F0-098BB1B1FDD3}"/>
              </a:ext>
            </a:extLst>
          </p:cNvPr>
          <p:cNvSpPr/>
          <p:nvPr/>
        </p:nvSpPr>
        <p:spPr>
          <a:xfrm rot="5400000">
            <a:off x="5705467" y="7470996"/>
            <a:ext cx="990754" cy="228254"/>
          </a:xfrm>
          <a:prstGeom prst="roundRect">
            <a:avLst>
              <a:gd name="adj" fmla="val 50000"/>
            </a:avLst>
          </a:prstGeom>
          <a:solidFill>
            <a:srgbClr val="B0813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sp>
        <p:nvSpPr>
          <p:cNvPr id="44" name="Rectangle: Rounded Corners 43">
            <a:extLst>
              <a:ext uri="{FF2B5EF4-FFF2-40B4-BE49-F238E27FC236}">
                <a16:creationId xmlns:a16="http://schemas.microsoft.com/office/drawing/2014/main" id="{A0C71AAA-F52B-FE22-EDE9-D6A46CFDDD4B}"/>
              </a:ext>
            </a:extLst>
          </p:cNvPr>
          <p:cNvSpPr/>
          <p:nvPr/>
        </p:nvSpPr>
        <p:spPr>
          <a:xfrm rot="10800000">
            <a:off x="5712819" y="7472372"/>
            <a:ext cx="973769" cy="232235"/>
          </a:xfrm>
          <a:prstGeom prst="roundRect">
            <a:avLst>
              <a:gd name="adj" fmla="val 50000"/>
            </a:avLst>
          </a:prstGeom>
          <a:solidFill>
            <a:srgbClr val="B0813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sp>
        <p:nvSpPr>
          <p:cNvPr id="7" name="Rectangle: Rounded Corners 6">
            <a:extLst>
              <a:ext uri="{FF2B5EF4-FFF2-40B4-BE49-F238E27FC236}">
                <a16:creationId xmlns:a16="http://schemas.microsoft.com/office/drawing/2014/main" id="{8D619EBB-A3D2-BE97-A128-C7C48E6C2D9C}"/>
              </a:ext>
            </a:extLst>
          </p:cNvPr>
          <p:cNvSpPr/>
          <p:nvPr/>
        </p:nvSpPr>
        <p:spPr>
          <a:xfrm>
            <a:off x="18323423" y="2860909"/>
            <a:ext cx="5948698" cy="9462919"/>
          </a:xfrm>
          <a:prstGeom prst="roundRect">
            <a:avLst>
              <a:gd name="adj" fmla="val 1630"/>
            </a:avLst>
          </a:prstGeom>
          <a:solidFill>
            <a:srgbClr val="EFEEEA"/>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no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000000"/>
              </a:solidFill>
              <a:effectLst/>
              <a:uFillTx/>
              <a:latin typeface="+mj-lt"/>
              <a:ea typeface="+mj-ea"/>
              <a:cs typeface="+mj-cs"/>
              <a:sym typeface="Montserrat Regular"/>
            </a:endParaRPr>
          </a:p>
        </p:txBody>
      </p:sp>
      <p:sp>
        <p:nvSpPr>
          <p:cNvPr id="8" name="Oval 7">
            <a:extLst>
              <a:ext uri="{FF2B5EF4-FFF2-40B4-BE49-F238E27FC236}">
                <a16:creationId xmlns:a16="http://schemas.microsoft.com/office/drawing/2014/main" id="{BB63D92F-D151-277E-81A7-A91BDFB532FC}"/>
              </a:ext>
            </a:extLst>
          </p:cNvPr>
          <p:cNvSpPr/>
          <p:nvPr/>
        </p:nvSpPr>
        <p:spPr>
          <a:xfrm>
            <a:off x="19521551" y="5672275"/>
            <a:ext cx="4167561" cy="4240253"/>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sp>
        <p:nvSpPr>
          <p:cNvPr id="9" name="Title 1">
            <a:extLst>
              <a:ext uri="{FF2B5EF4-FFF2-40B4-BE49-F238E27FC236}">
                <a16:creationId xmlns:a16="http://schemas.microsoft.com/office/drawing/2014/main" id="{D5BAB506-8558-12AD-ABF4-23A045B81F4A}"/>
              </a:ext>
            </a:extLst>
          </p:cNvPr>
          <p:cNvSpPr txBox="1">
            <a:spLocks/>
          </p:cNvSpPr>
          <p:nvPr/>
        </p:nvSpPr>
        <p:spPr>
          <a:xfrm>
            <a:off x="18392154" y="3456476"/>
            <a:ext cx="5858467" cy="458354"/>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marR="0" algn="ctr" rtl="0"/>
            <a:r>
              <a:rPr lang="en-GB" sz="4400" b="1" baseline="30000" dirty="0">
                <a:solidFill>
                  <a:srgbClr val="2E2E2A"/>
                </a:solidFill>
                <a:latin typeface="Hind"/>
                <a:cs typeface="Hind SemiBold"/>
              </a:rPr>
              <a:t>Peer support</a:t>
            </a:r>
            <a:endParaRPr lang="en-GB" sz="4400" b="1" i="0" u="none" strike="noStrike" baseline="30000" dirty="0">
              <a:solidFill>
                <a:srgbClr val="2E2E2A"/>
              </a:solidFill>
              <a:latin typeface="Hind" panose="02000000000000000000" pitchFamily="2" charset="0"/>
            </a:endParaRPr>
          </a:p>
        </p:txBody>
      </p:sp>
      <p:sp>
        <p:nvSpPr>
          <p:cNvPr id="10" name="Rectangle: Rounded Corners 9">
            <a:extLst>
              <a:ext uri="{FF2B5EF4-FFF2-40B4-BE49-F238E27FC236}">
                <a16:creationId xmlns:a16="http://schemas.microsoft.com/office/drawing/2014/main" id="{879731AF-C1D6-9E1C-C941-A5370D84F5A2}"/>
              </a:ext>
            </a:extLst>
          </p:cNvPr>
          <p:cNvSpPr/>
          <p:nvPr/>
        </p:nvSpPr>
        <p:spPr>
          <a:xfrm>
            <a:off x="18486980" y="3858955"/>
            <a:ext cx="5668816" cy="753917"/>
          </a:xfrm>
          <a:prstGeom prst="roundRect">
            <a:avLst>
              <a:gd name="adj" fmla="val 28705"/>
            </a:avLst>
          </a:prstGeom>
          <a:solidFill>
            <a:schemeClr val="bg2">
              <a:lumMod val="7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b="0" i="0" u="none" strike="noStrike" cap="none" spc="0" normalizeH="0" baseline="0" dirty="0">
              <a:ln>
                <a:noFill/>
              </a:ln>
              <a:solidFill>
                <a:srgbClr val="000000"/>
              </a:solidFill>
              <a:effectLst/>
              <a:uFillTx/>
              <a:latin typeface="+mj-lt"/>
              <a:ea typeface="+mj-ea"/>
              <a:cs typeface="+mj-cs"/>
              <a:sym typeface="Montserrat Regular"/>
            </a:endParaRPr>
          </a:p>
        </p:txBody>
      </p:sp>
      <p:sp>
        <p:nvSpPr>
          <p:cNvPr id="12" name="Title 1">
            <a:extLst>
              <a:ext uri="{FF2B5EF4-FFF2-40B4-BE49-F238E27FC236}">
                <a16:creationId xmlns:a16="http://schemas.microsoft.com/office/drawing/2014/main" id="{DFFB678B-2008-F2BF-C83F-6C954D3E3428}"/>
              </a:ext>
            </a:extLst>
          </p:cNvPr>
          <p:cNvSpPr txBox="1">
            <a:spLocks/>
          </p:cNvSpPr>
          <p:nvPr/>
        </p:nvSpPr>
        <p:spPr>
          <a:xfrm>
            <a:off x="18458171" y="4221654"/>
            <a:ext cx="5679201" cy="416685"/>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a:lnSpc>
                <a:spcPct val="100000"/>
              </a:lnSpc>
            </a:pPr>
            <a:r>
              <a:rPr lang="en-GB" sz="4000" baseline="30000" dirty="0">
                <a:solidFill>
                  <a:srgbClr val="F4F3F0"/>
                </a:solidFill>
                <a:latin typeface="Hind" panose="02000000000000000000" pitchFamily="2" charset="0"/>
              </a:rPr>
              <a:t>Community​</a:t>
            </a:r>
          </a:p>
        </p:txBody>
      </p:sp>
      <p:sp>
        <p:nvSpPr>
          <p:cNvPr id="14" name="Title 1">
            <a:extLst>
              <a:ext uri="{FF2B5EF4-FFF2-40B4-BE49-F238E27FC236}">
                <a16:creationId xmlns:a16="http://schemas.microsoft.com/office/drawing/2014/main" id="{2ADBCC23-3F33-27D9-4FB5-CD572BC4F73B}"/>
              </a:ext>
            </a:extLst>
          </p:cNvPr>
          <p:cNvSpPr txBox="1">
            <a:spLocks/>
          </p:cNvSpPr>
          <p:nvPr/>
        </p:nvSpPr>
        <p:spPr>
          <a:xfrm>
            <a:off x="18458171" y="11200965"/>
            <a:ext cx="6444314" cy="609226"/>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a:r>
              <a:rPr lang="en-GB" sz="5200" b="1" baseline="30000" dirty="0">
                <a:solidFill>
                  <a:srgbClr val="2E2E2A"/>
                </a:solidFill>
                <a:latin typeface="Hind"/>
                <a:cs typeface="Hind SemiBold"/>
              </a:rPr>
              <a:t>20.000+ </a:t>
            </a:r>
            <a:endParaRPr lang="en-GB" sz="5200" b="1" i="0" u="none" strike="noStrike" baseline="30000" dirty="0">
              <a:solidFill>
                <a:srgbClr val="2E2E2A"/>
              </a:solidFill>
              <a:latin typeface="Hind"/>
              <a:cs typeface="Hind SemiBold"/>
            </a:endParaRPr>
          </a:p>
        </p:txBody>
      </p:sp>
      <p:sp>
        <p:nvSpPr>
          <p:cNvPr id="15" name="Title 1">
            <a:extLst>
              <a:ext uri="{FF2B5EF4-FFF2-40B4-BE49-F238E27FC236}">
                <a16:creationId xmlns:a16="http://schemas.microsoft.com/office/drawing/2014/main" id="{6CC7EFF1-3E03-4C85-0D98-A85DBD26F003}"/>
              </a:ext>
            </a:extLst>
          </p:cNvPr>
          <p:cNvSpPr txBox="1">
            <a:spLocks/>
          </p:cNvSpPr>
          <p:nvPr/>
        </p:nvSpPr>
        <p:spPr>
          <a:xfrm>
            <a:off x="18486980" y="11543293"/>
            <a:ext cx="6444314" cy="416110"/>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a:r>
              <a:rPr lang="en-GB" sz="2700" baseline="30000" dirty="0">
                <a:solidFill>
                  <a:srgbClr val="2E2E2A"/>
                </a:solidFill>
                <a:latin typeface="Hind"/>
                <a:cs typeface="Hind SemiBold"/>
              </a:rPr>
              <a:t>members </a:t>
            </a:r>
            <a:endParaRPr lang="en-US" dirty="0"/>
          </a:p>
        </p:txBody>
      </p:sp>
      <p:sp>
        <p:nvSpPr>
          <p:cNvPr id="2" name="Rectangle: Rounded Corners 1">
            <a:extLst>
              <a:ext uri="{FF2B5EF4-FFF2-40B4-BE49-F238E27FC236}">
                <a16:creationId xmlns:a16="http://schemas.microsoft.com/office/drawing/2014/main" id="{A24CF791-4C56-8812-424D-D18F54134A07}"/>
              </a:ext>
            </a:extLst>
          </p:cNvPr>
          <p:cNvSpPr/>
          <p:nvPr/>
        </p:nvSpPr>
        <p:spPr>
          <a:xfrm rot="5400000">
            <a:off x="17792661" y="7470996"/>
            <a:ext cx="990754" cy="228254"/>
          </a:xfrm>
          <a:prstGeom prst="roundRect">
            <a:avLst>
              <a:gd name="adj" fmla="val 50000"/>
            </a:avLst>
          </a:prstGeom>
          <a:solidFill>
            <a:schemeClr val="bg2">
              <a:lumMod val="7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sp>
        <p:nvSpPr>
          <p:cNvPr id="3" name="Rectangle: Rounded Corners 2">
            <a:extLst>
              <a:ext uri="{FF2B5EF4-FFF2-40B4-BE49-F238E27FC236}">
                <a16:creationId xmlns:a16="http://schemas.microsoft.com/office/drawing/2014/main" id="{F9FD46B1-4682-F450-E224-EA3539DF8676}"/>
              </a:ext>
            </a:extLst>
          </p:cNvPr>
          <p:cNvSpPr/>
          <p:nvPr/>
        </p:nvSpPr>
        <p:spPr>
          <a:xfrm rot="10800000">
            <a:off x="17800013" y="7472372"/>
            <a:ext cx="973769" cy="232235"/>
          </a:xfrm>
          <a:prstGeom prst="roundRect">
            <a:avLst>
              <a:gd name="adj" fmla="val 50000"/>
            </a:avLst>
          </a:prstGeom>
          <a:solidFill>
            <a:schemeClr val="bg2">
              <a:lumMod val="7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ctr">
            <a:spAutoFit/>
          </a:bodyPr>
          <a:lstStyle/>
          <a:p>
            <a:pPr marL="0" marR="0" indent="0" algn="l" defTabSz="1659751"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Tx/>
              <a:latin typeface="+mj-lt"/>
              <a:ea typeface="+mj-ea"/>
              <a:cs typeface="+mj-cs"/>
              <a:sym typeface="Montserrat Regular"/>
            </a:endParaRPr>
          </a:p>
        </p:txBody>
      </p:sp>
      <p:sp>
        <p:nvSpPr>
          <p:cNvPr id="18" name="Title 1">
            <a:extLst>
              <a:ext uri="{FF2B5EF4-FFF2-40B4-BE49-F238E27FC236}">
                <a16:creationId xmlns:a16="http://schemas.microsoft.com/office/drawing/2014/main" id="{5D09FB54-2823-E010-9FB7-7F6D7B38DD4C}"/>
              </a:ext>
            </a:extLst>
          </p:cNvPr>
          <p:cNvSpPr txBox="1">
            <a:spLocks/>
          </p:cNvSpPr>
          <p:nvPr/>
        </p:nvSpPr>
        <p:spPr>
          <a:xfrm>
            <a:off x="6254973" y="11211795"/>
            <a:ext cx="6444314" cy="609226"/>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a:r>
              <a:rPr lang="en-GB" sz="5200" b="1" baseline="30000" dirty="0">
                <a:solidFill>
                  <a:srgbClr val="2E2E2A"/>
                </a:solidFill>
                <a:latin typeface="Hind"/>
                <a:cs typeface="Hind SemiBold"/>
              </a:rPr>
              <a:t>40.000+ </a:t>
            </a:r>
            <a:endParaRPr lang="en-GB" sz="5200" b="1" i="0" u="none" strike="noStrike" baseline="30000" dirty="0">
              <a:solidFill>
                <a:srgbClr val="2E2E2A"/>
              </a:solidFill>
              <a:latin typeface="Hind"/>
              <a:cs typeface="Hind SemiBold"/>
            </a:endParaRPr>
          </a:p>
        </p:txBody>
      </p:sp>
      <p:sp>
        <p:nvSpPr>
          <p:cNvPr id="19" name="Title 1">
            <a:extLst>
              <a:ext uri="{FF2B5EF4-FFF2-40B4-BE49-F238E27FC236}">
                <a16:creationId xmlns:a16="http://schemas.microsoft.com/office/drawing/2014/main" id="{9FE55F0E-83C5-C05F-D933-CC3991FD7267}"/>
              </a:ext>
            </a:extLst>
          </p:cNvPr>
          <p:cNvSpPr txBox="1">
            <a:spLocks/>
          </p:cNvSpPr>
          <p:nvPr/>
        </p:nvSpPr>
        <p:spPr>
          <a:xfrm>
            <a:off x="6267669" y="11661086"/>
            <a:ext cx="6444314" cy="416110"/>
          </a:xfrm>
          <a:prstGeom prst="rect">
            <a:avLst/>
          </a:prstGeom>
        </p:spPr>
        <p:txBody>
          <a:bodyPr vert="horz" lIns="45720" tIns="22860" rIns="45720" bIns="22860" anchor="t">
            <a:noAutofit/>
          </a:bodyPr>
          <a:lstStyle>
            <a:lvl1pPr marL="0" marR="0" indent="0" algn="l" defTabSz="1804166" rtl="0" latinLnBrk="0">
              <a:lnSpc>
                <a:spcPct val="90000"/>
              </a:lnSpc>
              <a:spcBef>
                <a:spcPts val="0"/>
              </a:spcBef>
              <a:spcAft>
                <a:spcPts val="0"/>
              </a:spcAft>
              <a:buClrTx/>
              <a:buSzTx/>
              <a:buFontTx/>
              <a:buNone/>
              <a:tabLst/>
              <a:defRPr sz="4500" b="0" i="0" u="none" strike="noStrike" cap="none" spc="0" baseline="0">
                <a:solidFill>
                  <a:srgbClr val="292921"/>
                </a:solidFill>
                <a:uFillTx/>
                <a:latin typeface="Hind SemiBold" panose="02000000000000000000" pitchFamily="2" charset="0"/>
                <a:ea typeface="Hind SemiBold" panose="02000000000000000000" pitchFamily="2" charset="0"/>
                <a:cs typeface="Hind SemiBold" panose="02000000000000000000" pitchFamily="2" charset="0"/>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a:r>
              <a:rPr lang="en-GB" sz="2700" baseline="30000" dirty="0">
                <a:solidFill>
                  <a:srgbClr val="2E2E2A"/>
                </a:solidFill>
                <a:latin typeface="Hind"/>
                <a:cs typeface="Hind SemiBold"/>
              </a:rPr>
              <a:t>units sold in 2023 </a:t>
            </a:r>
            <a:endParaRPr lang="en-US" sz="2700" baseline="30000" dirty="0">
              <a:solidFill>
                <a:srgbClr val="2E2E2A"/>
              </a:solidFill>
              <a:latin typeface="Hind"/>
              <a:cs typeface="Hind SemiBold"/>
            </a:endParaRPr>
          </a:p>
        </p:txBody>
      </p:sp>
      <p:pic>
        <p:nvPicPr>
          <p:cNvPr id="3074" name="Picture 2" descr="How do college students use Discord?">
            <a:extLst>
              <a:ext uri="{FF2B5EF4-FFF2-40B4-BE49-F238E27FC236}">
                <a16:creationId xmlns:a16="http://schemas.microsoft.com/office/drawing/2014/main" id="{1EF95DF2-8EC2-8F41-E8EC-2BCE7479183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409278" y="6254404"/>
            <a:ext cx="2495753" cy="14038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ddit - Wikipedia">
            <a:extLst>
              <a:ext uri="{FF2B5EF4-FFF2-40B4-BE49-F238E27FC236}">
                <a16:creationId xmlns:a16="http://schemas.microsoft.com/office/drawing/2014/main" id="{15A957C0-20E6-652D-837D-5976D3E5B71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826458" y="7806103"/>
            <a:ext cx="1661391" cy="166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6195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par>
                                <p:cTn id="67" presetID="1" presetClass="entr" presetSubtype="0" fill="hold" grpId="0" nodeType="withEffect" nodePh="1">
                                  <p:stCondLst>
                                    <p:cond delay="0"/>
                                  </p:stCondLst>
                                  <p:endCondLst>
                                    <p:cond evt="begin" delay="0">
                                      <p:tn val="67"/>
                                    </p:cond>
                                  </p:endCondLst>
                                  <p:childTnLst>
                                    <p:set>
                                      <p:cBhvr>
                                        <p:cTn id="68" dur="1" fill="hold">
                                          <p:stCondLst>
                                            <p:cond delay="0"/>
                                          </p:stCondLst>
                                        </p:cTn>
                                        <p:tgtEl>
                                          <p:spTgt spid="9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07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07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66" grpId="0" animBg="1"/>
      <p:bldP spid="67" grpId="0" animBg="1"/>
      <p:bldP spid="68" grpId="0" animBg="1"/>
      <p:bldP spid="70" grpId="0"/>
      <p:bldP spid="71" grpId="0" animBg="1"/>
      <p:bldP spid="72" grpId="0"/>
      <p:bldP spid="74" grpId="0" animBg="1"/>
      <p:bldP spid="75" grpId="0" animBg="1"/>
      <p:bldP spid="79" grpId="0"/>
      <p:bldP spid="80" grpId="0"/>
      <p:bldP spid="81" grpId="0"/>
      <p:bldP spid="82" grpId="0" animBg="1"/>
      <p:bldP spid="83" grpId="0" animBg="1"/>
      <p:bldP spid="89" grpId="0"/>
      <p:bldP spid="90" grpId="0"/>
      <p:bldP spid="91" grpId="0"/>
      <p:bldP spid="92" grpId="0"/>
      <p:bldP spid="94" grpId="0"/>
      <p:bldP spid="43" grpId="0" animBg="1"/>
      <p:bldP spid="44" grpId="0" animBg="1"/>
      <p:bldP spid="7" grpId="0" animBg="1"/>
      <p:bldP spid="8" grpId="0" animBg="1"/>
      <p:bldP spid="9" grpId="0"/>
      <p:bldP spid="10" grpId="0" animBg="1"/>
      <p:bldP spid="12" grpId="0"/>
      <p:bldP spid="14" grpId="0"/>
      <p:bldP spid="15" grpId="0"/>
      <p:bldP spid="2" grpId="0" animBg="1"/>
      <p:bldP spid="3" grpId="0" animBg="1"/>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E17B-E55C-E0B5-2C83-7C9CCD4E8D68}"/>
            </a:ext>
          </a:extLst>
        </p:cNvPr>
        <p:cNvGrpSpPr/>
        <p:nvPr/>
      </p:nvGrpSpPr>
      <p:grpSpPr>
        <a:xfrm>
          <a:off x="0" y="0"/>
          <a:ext cx="0" cy="0"/>
          <a:chOff x="0" y="0"/>
          <a:chExt cx="0" cy="0"/>
        </a:xfrm>
      </p:grpSpPr>
      <p:pic>
        <p:nvPicPr>
          <p:cNvPr id="8" name="Picture 9" descr="A picture containing close, microphone&#10;&#10;Description automatically generated">
            <a:extLst>
              <a:ext uri="{FF2B5EF4-FFF2-40B4-BE49-F238E27FC236}">
                <a16:creationId xmlns:a16="http://schemas.microsoft.com/office/drawing/2014/main" id="{83A33CDB-9FFC-6D24-8A95-1A93A2428A4D}"/>
              </a:ext>
            </a:extLst>
          </p:cNvPr>
          <p:cNvPicPr>
            <a:picLocks noChangeAspect="1"/>
          </p:cNvPicPr>
          <p:nvPr/>
        </p:nvPicPr>
        <p:blipFill rotWithShape="1">
          <a:blip r:embed="rId3"/>
          <a:srcRect t="6799" r="14352" b="42646"/>
          <a:stretch/>
        </p:blipFill>
        <p:spPr>
          <a:xfrm>
            <a:off x="17312641" y="-1"/>
            <a:ext cx="7071360" cy="13746477"/>
          </a:xfrm>
          <a:prstGeom prst="rect">
            <a:avLst/>
          </a:prstGeom>
        </p:spPr>
      </p:pic>
      <p:sp>
        <p:nvSpPr>
          <p:cNvPr id="4" name="TextBox 3">
            <a:extLst>
              <a:ext uri="{FF2B5EF4-FFF2-40B4-BE49-F238E27FC236}">
                <a16:creationId xmlns:a16="http://schemas.microsoft.com/office/drawing/2014/main" id="{D372A678-2254-A1D6-3629-15BF4EA8F067}"/>
              </a:ext>
            </a:extLst>
          </p:cNvPr>
          <p:cNvSpPr txBox="1"/>
          <p:nvPr/>
        </p:nvSpPr>
        <p:spPr>
          <a:xfrm>
            <a:off x="2523744" y="6181344"/>
            <a:ext cx="14520672" cy="12091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t">
            <a:spAutoFit/>
          </a:bodyPr>
          <a:lstStyle/>
          <a:p>
            <a:pPr marL="0" marR="0" indent="0" algn="ctr" defTabSz="1659751" rtl="0" fontAlgn="auto" latinLnBrk="0" hangingPunct="0">
              <a:lnSpc>
                <a:spcPct val="100000"/>
              </a:lnSpc>
              <a:spcBef>
                <a:spcPts val="0"/>
              </a:spcBef>
              <a:spcAft>
                <a:spcPts val="0"/>
              </a:spcAft>
              <a:buClrTx/>
              <a:buSzTx/>
              <a:buFontTx/>
              <a:buNone/>
              <a:tabLst/>
            </a:pPr>
            <a:r>
              <a:rPr kumimoji="0" lang="en-GB" sz="7000" b="1" i="0" u="none" strike="noStrike" cap="none" spc="0" normalizeH="0" baseline="0" dirty="0">
                <a:ln>
                  <a:noFill/>
                </a:ln>
                <a:solidFill>
                  <a:srgbClr val="000000"/>
                </a:solidFill>
                <a:effectLst/>
                <a:uFillTx/>
                <a:latin typeface="Hind" panose="02000000000000000000" pitchFamily="2" charset="0"/>
                <a:cs typeface="Hind" panose="02000000000000000000" pitchFamily="2" charset="0"/>
                <a:sym typeface="Montserrat Regular"/>
              </a:rPr>
              <a:t>HOW TO USE HANDY</a:t>
            </a:r>
          </a:p>
        </p:txBody>
      </p:sp>
    </p:spTree>
    <p:extLst>
      <p:ext uri="{BB962C8B-B14F-4D97-AF65-F5344CB8AC3E}">
        <p14:creationId xmlns:p14="http://schemas.microsoft.com/office/powerpoint/2010/main" val="296690112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C1C4-EAE2-AF94-CACD-1A7194996B44}"/>
            </a:ext>
          </a:extLst>
        </p:cNvPr>
        <p:cNvGrpSpPr/>
        <p:nvPr/>
      </p:nvGrpSpPr>
      <p:grpSpPr>
        <a:xfrm>
          <a:off x="0" y="0"/>
          <a:ext cx="0" cy="0"/>
          <a:chOff x="0" y="0"/>
          <a:chExt cx="0" cy="0"/>
        </a:xfrm>
      </p:grpSpPr>
      <p:pic>
        <p:nvPicPr>
          <p:cNvPr id="8" name="Picture 9" descr="A picture containing close, microphone&#10;&#10;Description automatically generated">
            <a:extLst>
              <a:ext uri="{FF2B5EF4-FFF2-40B4-BE49-F238E27FC236}">
                <a16:creationId xmlns:a16="http://schemas.microsoft.com/office/drawing/2014/main" id="{B412C862-174E-8648-DA16-DD59530CA16D}"/>
              </a:ext>
            </a:extLst>
          </p:cNvPr>
          <p:cNvPicPr>
            <a:picLocks noChangeAspect="1"/>
          </p:cNvPicPr>
          <p:nvPr/>
        </p:nvPicPr>
        <p:blipFill rotWithShape="1">
          <a:blip r:embed="rId3"/>
          <a:srcRect t="6799" r="14352" b="42646"/>
          <a:stretch/>
        </p:blipFill>
        <p:spPr>
          <a:xfrm>
            <a:off x="17312641" y="-1"/>
            <a:ext cx="7071360" cy="13746477"/>
          </a:xfrm>
          <a:prstGeom prst="rect">
            <a:avLst/>
          </a:prstGeom>
        </p:spPr>
      </p:pic>
      <p:sp>
        <p:nvSpPr>
          <p:cNvPr id="4" name="TextBox 3">
            <a:extLst>
              <a:ext uri="{FF2B5EF4-FFF2-40B4-BE49-F238E27FC236}">
                <a16:creationId xmlns:a16="http://schemas.microsoft.com/office/drawing/2014/main" id="{DD124DB8-C90A-F276-59DC-6E41C5497C8A}"/>
              </a:ext>
            </a:extLst>
          </p:cNvPr>
          <p:cNvSpPr txBox="1"/>
          <p:nvPr/>
        </p:nvSpPr>
        <p:spPr>
          <a:xfrm>
            <a:off x="2080696" y="6622584"/>
            <a:ext cx="14520672" cy="12091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t">
            <a:spAutoFit/>
          </a:bodyPr>
          <a:lstStyle/>
          <a:p>
            <a:pPr marL="0" marR="0" indent="0" algn="ctr" defTabSz="1659751" rtl="0" fontAlgn="auto" latinLnBrk="0" hangingPunct="0">
              <a:lnSpc>
                <a:spcPct val="100000"/>
              </a:lnSpc>
              <a:spcBef>
                <a:spcPts val="0"/>
              </a:spcBef>
              <a:spcAft>
                <a:spcPts val="0"/>
              </a:spcAft>
              <a:buClrTx/>
              <a:buSzTx/>
              <a:buFontTx/>
              <a:buNone/>
              <a:tabLst/>
            </a:pPr>
            <a:r>
              <a:rPr kumimoji="0" lang="en-GB" sz="7000" b="1" i="0" u="none" strike="noStrike" cap="none" spc="0" normalizeH="0" baseline="0" dirty="0">
                <a:ln>
                  <a:noFill/>
                </a:ln>
                <a:solidFill>
                  <a:srgbClr val="000000"/>
                </a:solidFill>
                <a:effectLst/>
                <a:uFillTx/>
                <a:latin typeface="Hind" panose="02000000000000000000" pitchFamily="2" charset="0"/>
                <a:cs typeface="Hind" panose="02000000000000000000" pitchFamily="2" charset="0"/>
                <a:sym typeface="Montserrat Regular"/>
              </a:rPr>
              <a:t>BUT WHAT IF YOU CAN’T</a:t>
            </a:r>
            <a:r>
              <a:rPr kumimoji="0" lang="en-GB" sz="7000" b="1" i="0" u="none" strike="noStrike" cap="none" spc="0" normalizeH="0" dirty="0">
                <a:ln>
                  <a:noFill/>
                </a:ln>
                <a:solidFill>
                  <a:srgbClr val="000000"/>
                </a:solidFill>
                <a:effectLst/>
                <a:uFillTx/>
                <a:latin typeface="Hind" panose="02000000000000000000" pitchFamily="2" charset="0"/>
                <a:cs typeface="Hind" panose="02000000000000000000" pitchFamily="2" charset="0"/>
                <a:sym typeface="Montserrat Regular"/>
              </a:rPr>
              <a:t> SEE?</a:t>
            </a:r>
            <a:endParaRPr kumimoji="0" lang="en-GB" sz="7000" b="1" i="0" u="none" strike="noStrike" cap="none" spc="0" normalizeH="0" baseline="0" dirty="0">
              <a:ln>
                <a:noFill/>
              </a:ln>
              <a:solidFill>
                <a:srgbClr val="000000"/>
              </a:solidFill>
              <a:effectLst/>
              <a:uFillTx/>
              <a:latin typeface="Hind" panose="02000000000000000000" pitchFamily="2" charset="0"/>
              <a:cs typeface="Hind" panose="02000000000000000000" pitchFamily="2" charset="0"/>
              <a:sym typeface="Montserrat Regular"/>
            </a:endParaRPr>
          </a:p>
        </p:txBody>
      </p:sp>
      <p:sp>
        <p:nvSpPr>
          <p:cNvPr id="2" name="TextBox 1">
            <a:extLst>
              <a:ext uri="{FF2B5EF4-FFF2-40B4-BE49-F238E27FC236}">
                <a16:creationId xmlns:a16="http://schemas.microsoft.com/office/drawing/2014/main" id="{B5B77054-321D-BB38-0946-EFB96B8B4193}"/>
              </a:ext>
            </a:extLst>
          </p:cNvPr>
          <p:cNvSpPr txBox="1"/>
          <p:nvPr/>
        </p:nvSpPr>
        <p:spPr>
          <a:xfrm>
            <a:off x="2080696" y="5279644"/>
            <a:ext cx="14520672" cy="12091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344" tIns="65344" rIns="65344" bIns="65344" numCol="1" spcCol="38100" rtlCol="0" anchor="t">
            <a:spAutoFit/>
          </a:bodyPr>
          <a:lstStyle/>
          <a:p>
            <a:pPr marL="0" marR="0" indent="0" algn="ctr" defTabSz="1659751" rtl="0" fontAlgn="auto" latinLnBrk="0" hangingPunct="0">
              <a:lnSpc>
                <a:spcPct val="100000"/>
              </a:lnSpc>
              <a:spcBef>
                <a:spcPts val="0"/>
              </a:spcBef>
              <a:spcAft>
                <a:spcPts val="0"/>
              </a:spcAft>
              <a:buClrTx/>
              <a:buSzTx/>
              <a:buFontTx/>
              <a:buNone/>
              <a:tabLst/>
            </a:pPr>
            <a:r>
              <a:rPr kumimoji="0" lang="en-GB" sz="7000" b="1" i="0" u="none" strike="noStrike" cap="none" spc="0" normalizeH="0" baseline="0" dirty="0">
                <a:ln>
                  <a:noFill/>
                </a:ln>
                <a:solidFill>
                  <a:srgbClr val="000000"/>
                </a:solidFill>
                <a:effectLst/>
                <a:uFillTx/>
                <a:latin typeface="Hind" panose="02000000000000000000" pitchFamily="2" charset="0"/>
                <a:cs typeface="Hind" panose="02000000000000000000" pitchFamily="2" charset="0"/>
                <a:sym typeface="Montserrat Regular"/>
              </a:rPr>
              <a:t>WHAT YOU</a:t>
            </a:r>
            <a:r>
              <a:rPr kumimoji="0" lang="en-GB" sz="7000" b="1" i="0" u="none" strike="noStrike" cap="none" spc="0" normalizeH="0" dirty="0">
                <a:ln>
                  <a:noFill/>
                </a:ln>
                <a:solidFill>
                  <a:srgbClr val="000000"/>
                </a:solidFill>
                <a:effectLst/>
                <a:uFillTx/>
                <a:latin typeface="Hind" panose="02000000000000000000" pitchFamily="2" charset="0"/>
                <a:cs typeface="Hind" panose="02000000000000000000" pitchFamily="2" charset="0"/>
                <a:sym typeface="Montserrat Regular"/>
              </a:rPr>
              <a:t> SEE IS WHAT YOU FEEL</a:t>
            </a:r>
            <a:endParaRPr kumimoji="0" lang="en-GB" sz="7000" b="1" i="0" u="none" strike="noStrike" cap="none" spc="0" normalizeH="0" baseline="0" dirty="0">
              <a:ln>
                <a:noFill/>
              </a:ln>
              <a:solidFill>
                <a:srgbClr val="000000"/>
              </a:solidFill>
              <a:effectLst/>
              <a:uFillTx/>
              <a:latin typeface="Hind" panose="02000000000000000000" pitchFamily="2" charset="0"/>
              <a:cs typeface="Hind" panose="02000000000000000000" pitchFamily="2" charset="0"/>
              <a:sym typeface="Montserrat Regular"/>
            </a:endParaRPr>
          </a:p>
        </p:txBody>
      </p:sp>
    </p:spTree>
    <p:extLst>
      <p:ext uri="{BB962C8B-B14F-4D97-AF65-F5344CB8AC3E}">
        <p14:creationId xmlns:p14="http://schemas.microsoft.com/office/powerpoint/2010/main" val="24466619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67947D5-2C40-98D0-01BB-70C20CF381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4" imgH="484" progId="TCLayout.ActiveDocument.1">
                  <p:embed/>
                </p:oleObj>
              </mc:Choice>
              <mc:Fallback>
                <p:oleObj name="think-cell Slide" r:id="rId4" imgW="484" imgH="484" progId="TCLayout.ActiveDocument.1">
                  <p:embed/>
                  <p:pic>
                    <p:nvPicPr>
                      <p:cNvPr id="2" name="Object 1" hidden="1">
                        <a:extLst>
                          <a:ext uri="{FF2B5EF4-FFF2-40B4-BE49-F238E27FC236}">
                            <a16:creationId xmlns:a16="http://schemas.microsoft.com/office/drawing/2014/main" id="{567947D5-2C40-98D0-01BB-70C20CF381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3362" name="Picture 2" descr="Nils Arne Morka fikk ALS: - Nå er jeg «i ringen» hver eneste dag - VG">
            <a:extLst>
              <a:ext uri="{FF2B5EF4-FFF2-40B4-BE49-F238E27FC236}">
                <a16:creationId xmlns:a16="http://schemas.microsoft.com/office/drawing/2014/main" id="{A7DFD7AF-B8FA-F132-6AAA-532797F25E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a:stretch/>
        </p:blipFill>
        <p:spPr bwMode="auto">
          <a:xfrm>
            <a:off x="1140474" y="3662864"/>
            <a:ext cx="6804525" cy="78645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ils Arne Morka fikk ALS: - Nå er jeg «i ringen» hver eneste dag - VG">
            <a:extLst>
              <a:ext uri="{FF2B5EF4-FFF2-40B4-BE49-F238E27FC236}">
                <a16:creationId xmlns:a16="http://schemas.microsoft.com/office/drawing/2014/main" id="{E14A14D4-F987-4E64-5B61-39320A0E9D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1031631" y="3741187"/>
            <a:ext cx="6804525" cy="78645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C1217D-F2FE-64BA-B5C7-C1BB9EB25ED6}"/>
              </a:ext>
            </a:extLst>
          </p:cNvPr>
          <p:cNvPicPr>
            <a:picLocks noChangeAspect="1"/>
          </p:cNvPicPr>
          <p:nvPr/>
        </p:nvPicPr>
        <p:blipFill>
          <a:blip r:embed="rId7"/>
          <a:stretch>
            <a:fillRect/>
          </a:stretch>
        </p:blipFill>
        <p:spPr>
          <a:xfrm>
            <a:off x="7836156" y="2953101"/>
            <a:ext cx="9729404" cy="8574362"/>
          </a:xfrm>
          <a:prstGeom prst="rect">
            <a:avLst/>
          </a:prstGeom>
        </p:spPr>
      </p:pic>
      <p:pic>
        <p:nvPicPr>
          <p:cNvPr id="6" name="Picture 5">
            <a:extLst>
              <a:ext uri="{FF2B5EF4-FFF2-40B4-BE49-F238E27FC236}">
                <a16:creationId xmlns:a16="http://schemas.microsoft.com/office/drawing/2014/main" id="{2FFF77CB-1CB0-B406-3D71-D5A32593631C}"/>
              </a:ext>
            </a:extLst>
          </p:cNvPr>
          <p:cNvPicPr>
            <a:picLocks noChangeAspect="1"/>
          </p:cNvPicPr>
          <p:nvPr/>
        </p:nvPicPr>
        <p:blipFill rotWithShape="1">
          <a:blip r:embed="rId8"/>
          <a:srcRect t="3266" b="6983"/>
          <a:stretch/>
        </p:blipFill>
        <p:spPr>
          <a:xfrm>
            <a:off x="17850850" y="2953101"/>
            <a:ext cx="5202157" cy="8574362"/>
          </a:xfrm>
          <a:prstGeom prst="rect">
            <a:avLst/>
          </a:prstGeom>
        </p:spPr>
      </p:pic>
      <p:sp>
        <p:nvSpPr>
          <p:cNvPr id="3" name="Title 2">
            <a:extLst>
              <a:ext uri="{FF2B5EF4-FFF2-40B4-BE49-F238E27FC236}">
                <a16:creationId xmlns:a16="http://schemas.microsoft.com/office/drawing/2014/main" id="{D118CC15-1E3B-EFA1-A812-4705AE9B551F}"/>
              </a:ext>
            </a:extLst>
          </p:cNvPr>
          <p:cNvSpPr txBox="1">
            <a:spLocks/>
          </p:cNvSpPr>
          <p:nvPr/>
        </p:nvSpPr>
        <p:spPr>
          <a:xfrm>
            <a:off x="-2" y="1450883"/>
            <a:ext cx="24384002" cy="1537502"/>
          </a:xfrm>
          <a:prstGeom prst="rect">
            <a:avLst/>
          </a:prstGeom>
        </p:spPr>
        <p:txBody>
          <a:bodyPr vert="horz"/>
          <a:lstStyle>
            <a:lvl1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1pPr>
            <a:lvl2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2pPr>
            <a:lvl3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3pPr>
            <a:lvl4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4pPr>
            <a:lvl5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5pPr>
            <a:lvl6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6pPr>
            <a:lvl7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7pPr>
            <a:lvl8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8pPr>
            <a:lvl9pPr marL="0" marR="0" indent="0" algn="l" defTabSz="1804166" rtl="0" latinLnBrk="0">
              <a:lnSpc>
                <a:spcPct val="90000"/>
              </a:lnSpc>
              <a:spcBef>
                <a:spcPts val="0"/>
              </a:spcBef>
              <a:spcAft>
                <a:spcPts val="0"/>
              </a:spcAft>
              <a:buClrTx/>
              <a:buSzTx/>
              <a:buFontTx/>
              <a:buNone/>
              <a:tabLst/>
              <a:defRPr sz="3600" b="0" i="0" u="none" strike="noStrike" cap="none" spc="0" baseline="0">
                <a:solidFill>
                  <a:srgbClr val="124046"/>
                </a:solidFill>
                <a:uFillTx/>
                <a:latin typeface="Montserrat Bold"/>
                <a:ea typeface="Montserrat Bold"/>
                <a:cs typeface="Montserrat Bold"/>
                <a:sym typeface="Montserrat Bold"/>
              </a:defRPr>
            </a:lvl9pPr>
          </a:lstStyle>
          <a:p>
            <a:pPr algn="ctr" hangingPunct="1"/>
            <a:r>
              <a:rPr lang="en-US" sz="9600" b="1" dirty="0">
                <a:solidFill>
                  <a:srgbClr val="2E2E2A"/>
                </a:solidFill>
                <a:latin typeface="Hind"/>
                <a:ea typeface="+mj-ea"/>
                <a:cs typeface="Hind"/>
              </a:rPr>
              <a:t>Our users</a:t>
            </a:r>
          </a:p>
        </p:txBody>
      </p:sp>
      <p:sp>
        <p:nvSpPr>
          <p:cNvPr id="7" name="TextBox 6">
            <a:extLst>
              <a:ext uri="{FF2B5EF4-FFF2-40B4-BE49-F238E27FC236}">
                <a16:creationId xmlns:a16="http://schemas.microsoft.com/office/drawing/2014/main" id="{203514DB-12FF-5B4F-C24F-537647A451B2}"/>
              </a:ext>
            </a:extLst>
          </p:cNvPr>
          <p:cNvSpPr txBox="1"/>
          <p:nvPr/>
        </p:nvSpPr>
        <p:spPr>
          <a:xfrm>
            <a:off x="9743599" y="12265117"/>
            <a:ext cx="12187988"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b-NO" dirty="0">
                <a:latin typeface="Hind" panose="02000000000000000000" pitchFamily="2" charset="0"/>
                <a:cs typeface="Hind" panose="02000000000000000000" pitchFamily="2" charset="0"/>
              </a:rPr>
              <a:t>«</a:t>
            </a:r>
            <a:r>
              <a:rPr lang="nb-NO" b="0" i="0" dirty="0">
                <a:solidFill>
                  <a:srgbClr val="000000"/>
                </a:solidFill>
                <a:effectLst/>
                <a:latin typeface="Hind" panose="02000000000000000000" pitchFamily="2" charset="0"/>
                <a:cs typeface="Hind" panose="02000000000000000000" pitchFamily="2" charset="0"/>
              </a:rPr>
              <a:t>Jeg vil påstå å si at denne maskinen har gitt meg økt livskvalitet.»</a:t>
            </a:r>
            <a:endParaRPr lang="en-GB" dirty="0">
              <a:latin typeface="Hind" panose="02000000000000000000" pitchFamily="2" charset="0"/>
              <a:cs typeface="Hind" panose="02000000000000000000" pitchFamily="2" charset="0"/>
            </a:endParaRPr>
          </a:p>
        </p:txBody>
      </p:sp>
    </p:spTree>
    <p:extLst>
      <p:ext uri="{BB962C8B-B14F-4D97-AF65-F5344CB8AC3E}">
        <p14:creationId xmlns:p14="http://schemas.microsoft.com/office/powerpoint/2010/main" val="29599825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3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27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4&quot;&gt;&lt;elem m_fUsage=&quot;5.39679511000000022847E+00&quot;&gt;&lt;m_msothmcolidx val=&quot;0&quot;/&gt;&lt;m_rgb r=&quot;26&quot; g=&quot;37&quot; b=&quot;3A&quot;/&gt;&lt;/elem&gt;&lt;elem m_fUsage=&quot;2.32425360807198799762E+00&quot;&gt;&lt;m_msothmcolidx val=&quot;0&quot;/&gt;&lt;m_rgb r=&quot;5B&quot; g=&quot;5E&quot; b=&quot;4D&quot;/&gt;&lt;/elem&gt;&lt;elem m_fUsage=&quot;3.36911671566390402699E-01&quot;&gt;&lt;m_msothmcolidx val=&quot;0&quot;/&gt;&lt;m_rgb r=&quot;B6&quot; g=&quot;A8&quot; b=&quot;87&quot;/&gt;&lt;/elem&gt;&lt;elem m_fUsage=&quot;2.59671078932242727078E-01&quot;&gt;&lt;m_msothmcolidx val=&quot;0&quot;/&gt;&lt;m_rgb r=&quot;F4&quot; g=&quot;84&quot; b=&quot;59&quot;/&gt;&lt;/elem&gt;&lt;elem m_fUsage=&quot;2.22901310237247407553E-01&quot;&gt;&lt;m_msothmcolidx val=&quot;0&quot;/&gt;&lt;m_rgb r=&quot;F5&quot; g=&quot;B8&quot; b=&quot;6D&quot;/&gt;&lt;/elem&gt;&lt;elem m_fUsage=&quot;1.99695990659566058323E-01&quot;&gt;&lt;m_msothmcolidx val=&quot;0&quot;/&gt;&lt;m_rgb r=&quot;DF&quot; g=&quot;CF&quot; b=&quot;BF&quot;/&gt;&lt;/elem&gt;&lt;elem m_fUsage=&quot;1.84431473499924336590E-01&quot;&gt;&lt;m_msothmcolidx val=&quot;0&quot;/&gt;&lt;m_rgb r=&quot;F1&quot; g=&quot;59&quot; b=&quot;72&quot;/&gt;&lt;/elem&gt;&lt;elem m_fUsage=&quot;1.73911417893305442206E-01&quot;&gt;&lt;m_msothmcolidx val=&quot;0&quot;/&gt;&lt;m_rgb r=&quot;0E&quot; g=&quot;B1&quot; b=&quot;94&quot;/&gt;&lt;/elem&gt;&lt;elem m_fUsage=&quot;1.70266888987546438639E-01&quot;&gt;&lt;m_msothmcolidx val=&quot;0&quot;/&gt;&lt;m_rgb r=&quot;FE&quot; g=&quot;E2&quot; b=&quot;66&quot;/&gt;&lt;/elem&gt;&lt;elem m_fUsage=&quot;1.66771816996665767086E-01&quot;&gt;&lt;m_msothmcolidx val=&quot;0&quot;/&gt;&lt;m_rgb r=&quot;A6&quot; g=&quot;68&quot; b=&quot;7A&quot;/&gt;&lt;/elem&gt;&lt;elem m_fUsage=&quot;1.56520276103974897985E-01&quot;&gt;&lt;m_msothmcolidx val=&quot;0&quot;/&gt;&lt;m_rgb r=&quot;47&quot; g=&quot;6A&quot; b=&quot;75&quot;/&gt;&lt;/elem&gt;&lt;elem m_fUsage=&quot;7.97664430768725701837E-02&quot;&gt;&lt;m_msothmcolidx val=&quot;0&quot;/&gt;&lt;m_rgb r=&quot;7A&quot; g=&quot;A3&quot; b=&quot;CD&quot;/&gt;&lt;/elem&gt;&lt;elem m_fUsage=&quot;5.81497370030401097840E-02&quot;&gt;&lt;m_msothmcolidx val=&quot;0&quot;/&gt;&lt;m_rgb r=&quot;79&quot; g=&quot;64&quot; b=&quot;19&quot;/&gt;&lt;/elem&gt;&lt;elem m_fUsage=&quot;3.81520424476946215520E-02&quot;&gt;&lt;m_msothmcolidx val=&quot;0&quot;/&gt;&lt;m_rgb r=&quot;4A&quot; g=&quot;82&quot; b=&quot;BB&quot;/&gt;&lt;/elem&gt;&lt;elem m_fUsage=&quot;2.78128389443693807559E-02&quot;&gt;&lt;m_msothmcolidx val=&quot;0&quot;/&gt;&lt;m_rgb r=&quot;16&quot; g=&quot;46&quot; b=&quot;72&quot;/&gt;&lt;/elem&gt;&lt;elem m_fUsage=&quot;2.53918969854494518124E-02&quot;&gt;&lt;m_msothmcolidx val=&quot;0&quot;/&gt;&lt;m_rgb r=&quot;FC&quot; g=&quot;E7&quot; b=&quot;CD&quot;/&gt;&lt;/elem&gt;&lt;elem m_fUsage=&quot;2.50315550499324440681E-02&quot;&gt;&lt;m_msothmcolidx val=&quot;0&quot;/&gt;&lt;m_rgb r=&quot;B5&quot; g=&quot;41&quot; b=&quot;1E&quot;/&gt;&lt;/elem&gt;&lt;elem m_fUsage=&quot;2.25283995449391989674E-02&quot;&gt;&lt;m_msothmcolidx val=&quot;0&quot;/&gt;&lt;m_rgb r=&quot;7F&quot; g=&quot;83&quot; b=&quot;8A&quot;/&gt;&lt;/elem&gt;&lt;elem m_fUsage=&quot;2.02755595904452780298E-02&quot;&gt;&lt;m_msothmcolidx val=&quot;0&quot;/&gt;&lt;m_rgb r=&quot;FC&quot; g=&quot;B7&quot; b=&quot;14&quot;/&gt;&lt;/elem&gt;&lt;elem m_fUsage=&quot;1.82480036314007498799E-02&quot;&gt;&lt;m_msothmcolidx val=&quot;0&quot;/&gt;&lt;m_rgb r=&quot;AF&quot; g=&quot;91&quot; b=&quot;6D&quot;/&gt;&lt;/elem&gt;&lt;elem m_fUsage=&quot;1.64232032682606748919E-02&quot;&gt;&lt;m_msothmcolidx val=&quot;0&quot;/&gt;&lt;m_rgb r=&quot;A4&quot; g=&quot;B8&quot; b=&quot;EE&quot;/&gt;&lt;/elem&gt;&lt;elem m_fUsage=&quot;1.49248177014300008325E-02&quot;&gt;&lt;m_msothmcolidx val=&quot;0&quot;/&gt;&lt;m_rgb r=&quot;C1&quot; g=&quot;00&quot; b=&quot;00&quot;/&gt;&lt;/elem&gt;&lt;elem m_fUsage=&quot;1.47808829414346077497E-02&quot;&gt;&lt;m_msothmcolidx val=&quot;0&quot;/&gt;&lt;m_rgb r=&quot;CB&quot; g=&quot;34&quot; b=&quot;38&quot;/&gt;&lt;/elem&gt;&lt;elem m_fUsage=&quot;4.63839768658810738117E-03&quot;&gt;&lt;m_msothmcolidx val=&quot;0&quot;/&gt;&lt;m_rgb r=&quot;D3&quot; g=&quot;56&quot; b=&quot;59&quot;/&gt;&lt;/elem&gt;&lt;/m_vecMRU&gt;&lt;/m_mruColor&gt;&lt;m_eweekdayFirstOfWeek val=&quot;2&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30624_Blank_Template OSLO">
  <a:themeElements>
    <a:clrScheme name="130624_Blank_Template OSLO">
      <a:dk1>
        <a:srgbClr val="000000"/>
      </a:dk1>
      <a:lt1>
        <a:srgbClr val="FFFFFF"/>
      </a:lt1>
      <a:dk2>
        <a:srgbClr val="A7A7A7"/>
      </a:dk2>
      <a:lt2>
        <a:srgbClr val="535353"/>
      </a:lt2>
      <a:accent1>
        <a:srgbClr val="D9DADB"/>
      </a:accent1>
      <a:accent2>
        <a:srgbClr val="4D6F74"/>
      </a:accent2>
      <a:accent3>
        <a:srgbClr val="3B88B4"/>
      </a:accent3>
      <a:accent4>
        <a:srgbClr val="F1901C"/>
      </a:accent4>
      <a:accent5>
        <a:srgbClr val="7EA1A8"/>
      </a:accent5>
      <a:accent6>
        <a:srgbClr val="C3CFD0"/>
      </a:accent6>
      <a:hlink>
        <a:srgbClr val="0000FF"/>
      </a:hlink>
      <a:folHlink>
        <a:srgbClr val="FF00FF"/>
      </a:folHlink>
    </a:clrScheme>
    <a:fontScheme name="130624_Blank_Template OSLO">
      <a:majorFont>
        <a:latin typeface="Montserrat Regular"/>
        <a:ea typeface="Montserrat Regular"/>
        <a:cs typeface="Montserrat Regular"/>
      </a:majorFont>
      <a:minorFont>
        <a:latin typeface="Helvetica"/>
        <a:ea typeface="Helvetica"/>
        <a:cs typeface="Helvetica"/>
      </a:minorFont>
    </a:fontScheme>
    <a:fmtScheme name="130624_Blank_Template OS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5344" tIns="65344" rIns="65344" bIns="65344" numCol="1" spcCol="38100" rtlCol="0" anchor="ctr">
        <a:spAutoFit/>
      </a:bodyPr>
      <a:lstStyle>
        <a:def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344" tIns="65344" rIns="65344" bIns="65344" numCol="1" spcCol="38100" rtlCol="0" anchor="t">
        <a:spAutoFit/>
      </a:bodyPr>
      <a:lstStyle>
        <a:def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30624_Blank_Template OSLO">
  <a:themeElements>
    <a:clrScheme name="130624_Blank_Template OSLO">
      <a:dk1>
        <a:srgbClr val="000000"/>
      </a:dk1>
      <a:lt1>
        <a:srgbClr val="FFFFFF"/>
      </a:lt1>
      <a:dk2>
        <a:srgbClr val="A7A7A7"/>
      </a:dk2>
      <a:lt2>
        <a:srgbClr val="535353"/>
      </a:lt2>
      <a:accent1>
        <a:srgbClr val="D9DADB"/>
      </a:accent1>
      <a:accent2>
        <a:srgbClr val="4D6F74"/>
      </a:accent2>
      <a:accent3>
        <a:srgbClr val="3B88B4"/>
      </a:accent3>
      <a:accent4>
        <a:srgbClr val="F1901C"/>
      </a:accent4>
      <a:accent5>
        <a:srgbClr val="7EA1A8"/>
      </a:accent5>
      <a:accent6>
        <a:srgbClr val="C3CFD0"/>
      </a:accent6>
      <a:hlink>
        <a:srgbClr val="0000FF"/>
      </a:hlink>
      <a:folHlink>
        <a:srgbClr val="FF00FF"/>
      </a:folHlink>
    </a:clrScheme>
    <a:fontScheme name="130624_Blank_Template OSLO">
      <a:majorFont>
        <a:latin typeface="Montserrat Regular"/>
        <a:ea typeface="Montserrat Regular"/>
        <a:cs typeface="Montserrat Regular"/>
      </a:majorFont>
      <a:minorFont>
        <a:latin typeface="Helvetica"/>
        <a:ea typeface="Helvetica"/>
        <a:cs typeface="Helvetica"/>
      </a:minorFont>
    </a:fontScheme>
    <a:fmtScheme name="130624_Blank_Template OS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5344" tIns="65344" rIns="65344" bIns="65344" numCol="1" spcCol="38100" rtlCol="0" anchor="ctr">
        <a:spAutoFit/>
      </a:bodyPr>
      <a:lstStyle>
        <a:def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344" tIns="65344" rIns="65344" bIns="65344" numCol="1" spcCol="38100" rtlCol="0" anchor="t">
        <a:spAutoFit/>
      </a:bodyPr>
      <a:lstStyle>
        <a:defPPr marL="0" marR="0" indent="0" algn="l" defTabSz="165975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Montserra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d4a0db56-5440-47c3-b4c6-8a228f46fc23" xsi:nil="true"/>
    <SharedWithUsers xmlns="eb9f0a38-9481-4fc4-a074-5659d8bc468a">
      <UserInfo>
        <DisplayName>Maria Luna</DisplayName>
        <AccountId>76</AccountId>
        <AccountType/>
      </UserInfo>
      <UserInfo>
        <DisplayName>Rejane Barros Silva</DisplayName>
        <AccountId>245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4A30EC6134234597B58B2291CCF94E" ma:contentTypeVersion="13" ma:contentTypeDescription="Create a new document." ma:contentTypeScope="" ma:versionID="bc023c33bd110e094407b4e24382b8bc">
  <xsd:schema xmlns:xsd="http://www.w3.org/2001/XMLSchema" xmlns:xs="http://www.w3.org/2001/XMLSchema" xmlns:p="http://schemas.microsoft.com/office/2006/metadata/properties" xmlns:ns2="d4a0db56-5440-47c3-b4c6-8a228f46fc23" xmlns:ns3="eb9f0a38-9481-4fc4-a074-5659d8bc468a" targetNamespace="http://schemas.microsoft.com/office/2006/metadata/properties" ma:root="true" ma:fieldsID="86824931f0bd39f5819af2bf5cfaa301" ns2:_="" ns3:_="">
    <xsd:import namespace="d4a0db56-5440-47c3-b4c6-8a228f46fc23"/>
    <xsd:import namespace="eb9f0a38-9481-4fc4-a074-5659d8bc46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a0db56-5440-47c3-b4c6-8a228f46fc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9f0a38-9481-4fc4-a074-5659d8bc468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6AE3C8-EC1D-4DE5-B9C1-FB73E081D9C9}">
  <ds:schemaRefs>
    <ds:schemaRef ds:uri="http://schemas.microsoft.com/sharepoint/v3/contenttype/forms"/>
  </ds:schemaRefs>
</ds:datastoreItem>
</file>

<file path=customXml/itemProps2.xml><?xml version="1.0" encoding="utf-8"?>
<ds:datastoreItem xmlns:ds="http://schemas.openxmlformats.org/officeDocument/2006/customXml" ds:itemID="{FB89DD11-F5F9-4FC3-987D-8317B972CA51}">
  <ds:schemaRefs>
    <ds:schemaRef ds:uri="d4a0db56-5440-47c3-b4c6-8a228f46fc23"/>
    <ds:schemaRef ds:uri="eb9f0a38-9481-4fc4-a074-5659d8bc46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1AC20B7-7186-47D7-9A88-8D4B32BBF2E2}">
  <ds:schemaRefs>
    <ds:schemaRef ds:uri="d4a0db56-5440-47c3-b4c6-8a228f46fc23"/>
    <ds:schemaRef ds:uri="eb9f0a38-9481-4fc4-a074-5659d8bc46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3886</TotalTime>
  <Words>728</Words>
  <Application>Microsoft Office PowerPoint</Application>
  <PresentationFormat>Custom</PresentationFormat>
  <Paragraphs>106</Paragraphs>
  <Slides>16</Slides>
  <Notes>15</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4" baseType="lpstr">
      <vt:lpstr>Montserrat Bold</vt:lpstr>
      <vt:lpstr>Arial</vt:lpstr>
      <vt:lpstr>Calibri</vt:lpstr>
      <vt:lpstr>Hind</vt:lpstr>
      <vt:lpstr>Montserrat Regular</vt:lpstr>
      <vt:lpstr>Wingdings</vt:lpstr>
      <vt:lpstr>130624_Blank_Template OSLO</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Jens Petter Wilhelmsen</dc:creator>
  <cp:lastModifiedBy>Juwita Remvik</cp:lastModifiedBy>
  <cp:revision>35</cp:revision>
  <cp:lastPrinted>2023-09-20T09:44:14Z</cp:lastPrinted>
  <dcterms:modified xsi:type="dcterms:W3CDTF">2024-03-13T08:19:48Z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0x0101001E4A30EC6134234597B58B2291CCF94E</vt:lpwstr>
  </property>
  <property fmtid="{D5CDD505-2E9C-101B-9397-08002B2CF9AE}" pid="3" name="MediaServiceImageTags">
    <vt:lpwstr/>
  </property>
  <property fmtid="{D5CDD505-2E9C-101B-9397-08002B2CF9AE}" pid="4" name="_ExtendedDescription">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TriggerFlowInfo">
    <vt:lpwstr/>
  </property>
  <property fmtid="{D5CDD505-2E9C-101B-9397-08002B2CF9AE}" pid="9" name="xd_Signature">
    <vt:lpwstr/>
  </property>
</Properties>
</file>